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7"/>
    <p:sldMasterId id="2147483672" r:id="rId8"/>
    <p:sldMasterId id="2147484027" r:id="rId9"/>
  </p:sldMasterIdLst>
  <p:notesMasterIdLst>
    <p:notesMasterId r:id="rId19"/>
  </p:notesMasterIdLst>
  <p:handoutMasterIdLst>
    <p:handoutMasterId r:id="rId20"/>
  </p:handoutMasterIdLst>
  <p:sldIdLst>
    <p:sldId id="448" r:id="rId10"/>
    <p:sldId id="432" r:id="rId11"/>
    <p:sldId id="437" r:id="rId12"/>
    <p:sldId id="419" r:id="rId13"/>
    <p:sldId id="444" r:id="rId14"/>
    <p:sldId id="452" r:id="rId15"/>
    <p:sldId id="451" r:id="rId16"/>
    <p:sldId id="445" r:id="rId17"/>
    <p:sldId id="450" r:id="rId18"/>
  </p:sldIdLst>
  <p:sldSz cx="9144000" cy="6858000" type="screen4x3"/>
  <p:notesSz cx="6797675" cy="992822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45">
          <p15:clr>
            <a:srgbClr val="A4A3A4"/>
          </p15:clr>
        </p15:guide>
        <p15:guide id="2" orient="horz" pos="148">
          <p15:clr>
            <a:srgbClr val="A4A3A4"/>
          </p15:clr>
        </p15:guide>
        <p15:guide id="3" pos="269">
          <p15:clr>
            <a:srgbClr val="A4A3A4"/>
          </p15:clr>
        </p15:guide>
        <p15:guide id="4" pos="267">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8F21"/>
    <a:srgbClr val="2C8449"/>
    <a:srgbClr val="000000"/>
    <a:srgbClr val="FFCCCC"/>
    <a:srgbClr val="0094C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66275" autoAdjust="0"/>
  </p:normalViewPr>
  <p:slideViewPr>
    <p:cSldViewPr snapToGrid="0">
      <p:cViewPr varScale="1">
        <p:scale>
          <a:sx n="75" d="100"/>
          <a:sy n="75" d="100"/>
        </p:scale>
        <p:origin x="2616" y="72"/>
      </p:cViewPr>
      <p:guideLst>
        <p:guide orient="horz" pos="145"/>
        <p:guide orient="horz" pos="148"/>
        <p:guide pos="269"/>
        <p:guide pos="267"/>
      </p:guideLst>
    </p:cSldViewPr>
  </p:slideViewPr>
  <p:outlineViewPr>
    <p:cViewPr>
      <p:scale>
        <a:sx n="33" d="100"/>
        <a:sy n="33" d="100"/>
      </p:scale>
      <p:origin x="0" y="0"/>
    </p:cViewPr>
  </p:outlineViewPr>
  <p:notesTextViewPr>
    <p:cViewPr>
      <p:scale>
        <a:sx n="100" d="100"/>
        <a:sy n="100" d="100"/>
      </p:scale>
      <p:origin x="0" y="-258"/>
    </p:cViewPr>
  </p:notesTextViewPr>
  <p:sorterViewPr>
    <p:cViewPr>
      <p:scale>
        <a:sx n="100" d="100"/>
        <a:sy n="100" d="100"/>
      </p:scale>
      <p:origin x="0" y="0"/>
    </p:cViewPr>
  </p:sorterViewPr>
  <p:notesViewPr>
    <p:cSldViewPr snapToGrid="0">
      <p:cViewPr>
        <p:scale>
          <a:sx n="66" d="100"/>
          <a:sy n="66" d="100"/>
        </p:scale>
        <p:origin x="4308" y="522"/>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by, Jonathan" userId="92fe26a8-02b9-4fa0-a7a3-d1447f8b5d68" providerId="ADAL" clId="{4912FB4A-8D35-48A0-BB3D-5A035BEA5734}"/>
    <pc:docChg chg="modSld">
      <pc:chgData name="Ashby, Jonathan" userId="92fe26a8-02b9-4fa0-a7a3-d1447f8b5d68" providerId="ADAL" clId="{4912FB4A-8D35-48A0-BB3D-5A035BEA5734}" dt="2021-03-25T09:47:28.727" v="3" actId="20577"/>
      <pc:docMkLst>
        <pc:docMk/>
      </pc:docMkLst>
      <pc:sldChg chg="modNotesTx">
        <pc:chgData name="Ashby, Jonathan" userId="92fe26a8-02b9-4fa0-a7a3-d1447f8b5d68" providerId="ADAL" clId="{4912FB4A-8D35-48A0-BB3D-5A035BEA5734}" dt="2021-03-25T09:47:28.727" v="3" actId="20577"/>
        <pc:sldMkLst>
          <pc:docMk/>
          <pc:sldMk cId="0" sldId="419"/>
        </pc:sldMkLst>
      </pc:sldChg>
      <pc:sldChg chg="modNotesTx">
        <pc:chgData name="Ashby, Jonathan" userId="92fe26a8-02b9-4fa0-a7a3-d1447f8b5d68" providerId="ADAL" clId="{4912FB4A-8D35-48A0-BB3D-5A035BEA5734}" dt="2021-03-25T09:47:24.850" v="1" actId="20577"/>
        <pc:sldMkLst>
          <pc:docMk/>
          <pc:sldMk cId="2162220431" sldId="432"/>
        </pc:sldMkLst>
      </pc:sldChg>
      <pc:sldChg chg="modNotesTx">
        <pc:chgData name="Ashby, Jonathan" userId="92fe26a8-02b9-4fa0-a7a3-d1447f8b5d68" providerId="ADAL" clId="{4912FB4A-8D35-48A0-BB3D-5A035BEA5734}" dt="2021-03-25T09:47:26.710" v="2" actId="20577"/>
        <pc:sldMkLst>
          <pc:docMk/>
          <pc:sldMk cId="19301978" sldId="437"/>
        </pc:sldMkLst>
      </pc:sldChg>
      <pc:sldChg chg="modNotesTx">
        <pc:chgData name="Ashby, Jonathan" userId="92fe26a8-02b9-4fa0-a7a3-d1447f8b5d68" providerId="ADAL" clId="{4912FB4A-8D35-48A0-BB3D-5A035BEA5734}" dt="2021-03-25T09:47:22.483" v="0" actId="20577"/>
        <pc:sldMkLst>
          <pc:docMk/>
          <pc:sldMk cId="1566334000" sldId="4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1026"/>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lvl1pPr algn="l" defTabSz="914621">
              <a:defRPr sz="1200">
                <a:latin typeface="Times" pitchFamily="18" charset="0"/>
              </a:defRPr>
            </a:lvl1pPr>
          </a:lstStyle>
          <a:p>
            <a:pPr>
              <a:defRPr/>
            </a:pPr>
            <a:endParaRPr lang="en-US" altLang="en-US"/>
          </a:p>
        </p:txBody>
      </p:sp>
      <p:sp>
        <p:nvSpPr>
          <p:cNvPr id="56323" name="Rectangle 1027"/>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lvl1pPr algn="r" defTabSz="914621">
              <a:defRPr sz="1200">
                <a:latin typeface="Times" pitchFamily="18" charset="0"/>
              </a:defRPr>
            </a:lvl1pPr>
          </a:lstStyle>
          <a:p>
            <a:pPr>
              <a:defRPr/>
            </a:pPr>
            <a:endParaRPr lang="en-US" altLang="en-US"/>
          </a:p>
        </p:txBody>
      </p:sp>
      <p:sp>
        <p:nvSpPr>
          <p:cNvPr id="56324" name="Rectangle 1028"/>
          <p:cNvSpPr>
            <a:spLocks noGrp="1" noChangeArrowheads="1"/>
          </p:cNvSpPr>
          <p:nvPr>
            <p:ph type="ftr" sz="quarter" idx="2"/>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lvl1pPr algn="l" defTabSz="914621">
              <a:defRPr sz="1200">
                <a:latin typeface="Times" pitchFamily="18" charset="0"/>
              </a:defRPr>
            </a:lvl1pPr>
          </a:lstStyle>
          <a:p>
            <a:pPr>
              <a:defRPr/>
            </a:pPr>
            <a:endParaRPr lang="en-US" altLang="en-US"/>
          </a:p>
        </p:txBody>
      </p:sp>
      <p:sp>
        <p:nvSpPr>
          <p:cNvPr id="56325" name="Rectangle 1029"/>
          <p:cNvSpPr>
            <a:spLocks noGrp="1" noChangeArrowheads="1"/>
          </p:cNvSpPr>
          <p:nvPr>
            <p:ph type="sldNum" sz="quarter" idx="3"/>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lvl1pPr algn="r" defTabSz="914621">
              <a:defRPr sz="1200">
                <a:latin typeface="Times" panose="02020603050405020304" pitchFamily="18" charset="0"/>
              </a:defRPr>
            </a:lvl1pPr>
          </a:lstStyle>
          <a:p>
            <a:pPr>
              <a:defRPr/>
            </a:pPr>
            <a:fld id="{8A43B966-6700-44E1-819F-3AE1C247FEFD}" type="slidenum">
              <a:rPr lang="en-US" altLang="en-US"/>
              <a:pPr>
                <a:defRPr/>
              </a:pPr>
              <a:t>‹#›</a:t>
            </a:fld>
            <a:endParaRPr lang="en-US" altLang="en-US"/>
          </a:p>
        </p:txBody>
      </p:sp>
    </p:spTree>
    <p:extLst>
      <p:ext uri="{BB962C8B-B14F-4D97-AF65-F5344CB8AC3E}">
        <p14:creationId xmlns:p14="http://schemas.microsoft.com/office/powerpoint/2010/main" val="1321389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lvl1pPr algn="l" defTabSz="914621">
              <a:defRPr sz="1200">
                <a:latin typeface="Times" pitchFamily="18" charset="0"/>
              </a:defRPr>
            </a:lvl1pPr>
          </a:lstStyle>
          <a:p>
            <a:pPr>
              <a:defRPr/>
            </a:pPr>
            <a:endParaRPr lang="en-US" altLang="en-US"/>
          </a:p>
        </p:txBody>
      </p:sp>
      <p:sp>
        <p:nvSpPr>
          <p:cNvPr id="4099" name="Rectangle 3"/>
          <p:cNvSpPr>
            <a:spLocks noGrp="1" noChangeArrowheads="1"/>
          </p:cNvSpPr>
          <p:nvPr>
            <p:ph type="dt"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lvl1pPr algn="r" defTabSz="914621">
              <a:defRPr sz="1200">
                <a:latin typeface="Times" pitchFamily="18" charset="0"/>
              </a:defRPr>
            </a:lvl1pPr>
          </a:lstStyle>
          <a:p>
            <a:pPr>
              <a:defRPr/>
            </a:pPr>
            <a:endParaRPr lang="en-US" altLang="en-US"/>
          </a:p>
        </p:txBody>
      </p:sp>
      <p:sp>
        <p:nvSpPr>
          <p:cNvPr id="17412" name="Rectangle 4"/>
          <p:cNvSpPr>
            <a:spLocks noGrp="1" noRot="1" noChangeAspect="1" noChangeArrowheads="1" noTextEdit="1"/>
          </p:cNvSpPr>
          <p:nvPr>
            <p:ph type="sldImg" idx="2"/>
          </p:nvPr>
        </p:nvSpPr>
        <p:spPr bwMode="auto">
          <a:xfrm>
            <a:off x="917575" y="746125"/>
            <a:ext cx="4964113" cy="37226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6463" y="4716463"/>
            <a:ext cx="4984750"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lvl1pPr algn="l" defTabSz="914621">
              <a:defRPr sz="1200">
                <a:latin typeface="Times" pitchFamily="18" charset="0"/>
              </a:defRPr>
            </a:lvl1pPr>
          </a:lstStyle>
          <a:p>
            <a:pPr>
              <a:defRPr/>
            </a:pPr>
            <a:endParaRPr lang="en-US" alt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lvl1pPr algn="r" defTabSz="914621">
              <a:defRPr sz="1200">
                <a:latin typeface="Times" panose="02020603050405020304" pitchFamily="18" charset="0"/>
              </a:defRPr>
            </a:lvl1pPr>
          </a:lstStyle>
          <a:p>
            <a:pPr>
              <a:defRPr/>
            </a:pPr>
            <a:fld id="{6AABA65A-D687-4D24-8747-69F76E84A2FB}" type="slidenum">
              <a:rPr lang="en-US" altLang="en-US"/>
              <a:pPr>
                <a:defRPr/>
              </a:pPr>
              <a:t>‹#›</a:t>
            </a:fld>
            <a:endParaRPr lang="en-US" altLang="en-US"/>
          </a:p>
        </p:txBody>
      </p:sp>
    </p:spTree>
    <p:extLst>
      <p:ext uri="{BB962C8B-B14F-4D97-AF65-F5344CB8AC3E}">
        <p14:creationId xmlns:p14="http://schemas.microsoft.com/office/powerpoint/2010/main" val="25099854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a:defRPr/>
            </a:pPr>
            <a:fld id="{6AABA65A-D687-4D24-8747-69F76E84A2FB}" type="slidenum">
              <a:rPr lang="en-US" altLang="en-US" smtClean="0"/>
              <a:pPr>
                <a:defRPr/>
              </a:pPr>
              <a:t>1</a:t>
            </a:fld>
            <a:endParaRPr lang="en-US" altLang="en-US"/>
          </a:p>
        </p:txBody>
      </p:sp>
    </p:spTree>
    <p:extLst>
      <p:ext uri="{BB962C8B-B14F-4D97-AF65-F5344CB8AC3E}">
        <p14:creationId xmlns:p14="http://schemas.microsoft.com/office/powerpoint/2010/main" val="17432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GB" altLang="en-US" sz="1200" b="0" i="0" u="none" strike="noStrike" kern="1200" cap="none" spc="0" normalizeH="0" baseline="0" noProof="0" dirty="0">
              <a:ln>
                <a:noFill/>
              </a:ln>
              <a:solidFill>
                <a:srgbClr val="000000"/>
              </a:solidFill>
              <a:effectLst/>
              <a:uLnTx/>
              <a:uFillTx/>
              <a:latin typeface="Times"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6AABA65A-D687-4D24-8747-69F76E84A2FB}" type="slidenum">
              <a:rPr lang="en-US" altLang="en-US" smtClean="0"/>
              <a:pPr>
                <a:defRPr/>
              </a:pPr>
              <a:t>2</a:t>
            </a:fld>
            <a:endParaRPr lang="en-US" altLang="en-US"/>
          </a:p>
        </p:txBody>
      </p:sp>
    </p:spTree>
    <p:extLst>
      <p:ext uri="{BB962C8B-B14F-4D97-AF65-F5344CB8AC3E}">
        <p14:creationId xmlns:p14="http://schemas.microsoft.com/office/powerpoint/2010/main" val="1433993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a:defRPr/>
            </a:pPr>
            <a:fld id="{6AABA65A-D687-4D24-8747-69F76E84A2FB}" type="slidenum">
              <a:rPr lang="en-US" altLang="en-US" smtClean="0"/>
              <a:pPr>
                <a:defRPr/>
              </a:pPr>
              <a:t>3</a:t>
            </a:fld>
            <a:endParaRPr lang="en-US" altLang="en-US"/>
          </a:p>
        </p:txBody>
      </p:sp>
    </p:spTree>
    <p:extLst>
      <p:ext uri="{BB962C8B-B14F-4D97-AF65-F5344CB8AC3E}">
        <p14:creationId xmlns:p14="http://schemas.microsoft.com/office/powerpoint/2010/main" val="1811485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9300" indent="-287338">
              <a:defRPr sz="2400">
                <a:solidFill>
                  <a:schemeClr val="tx1"/>
                </a:solidFill>
                <a:latin typeface="Arial" panose="020B0604020202020204" pitchFamily="34" charset="0"/>
              </a:defRPr>
            </a:lvl2pPr>
            <a:lvl3pPr marL="1152525" indent="-230188">
              <a:defRPr sz="2400">
                <a:solidFill>
                  <a:schemeClr val="tx1"/>
                </a:solidFill>
                <a:latin typeface="Arial" panose="020B0604020202020204" pitchFamily="34" charset="0"/>
              </a:defRPr>
            </a:lvl3pPr>
            <a:lvl4pPr marL="1614488" indent="-230188">
              <a:defRPr sz="2400">
                <a:solidFill>
                  <a:schemeClr val="tx1"/>
                </a:solidFill>
                <a:latin typeface="Arial" panose="020B0604020202020204" pitchFamily="34" charset="0"/>
              </a:defRPr>
            </a:lvl4pPr>
            <a:lvl5pPr marL="2074863" indent="-230188">
              <a:defRPr sz="2400">
                <a:solidFill>
                  <a:schemeClr val="tx1"/>
                </a:solidFill>
                <a:latin typeface="Arial" panose="020B0604020202020204" pitchFamily="34" charset="0"/>
              </a:defRPr>
            </a:lvl5pPr>
            <a:lvl6pPr marL="2532063" indent="-230188" eaLnBrk="0" fontAlgn="base" hangingPunct="0">
              <a:spcBef>
                <a:spcPct val="0"/>
              </a:spcBef>
              <a:spcAft>
                <a:spcPct val="0"/>
              </a:spcAft>
              <a:defRPr sz="2400">
                <a:solidFill>
                  <a:schemeClr val="tx1"/>
                </a:solidFill>
                <a:latin typeface="Arial" panose="020B0604020202020204" pitchFamily="34" charset="0"/>
              </a:defRPr>
            </a:lvl6pPr>
            <a:lvl7pPr marL="2989263" indent="-230188" eaLnBrk="0" fontAlgn="base" hangingPunct="0">
              <a:spcBef>
                <a:spcPct val="0"/>
              </a:spcBef>
              <a:spcAft>
                <a:spcPct val="0"/>
              </a:spcAft>
              <a:defRPr sz="2400">
                <a:solidFill>
                  <a:schemeClr val="tx1"/>
                </a:solidFill>
                <a:latin typeface="Arial" panose="020B0604020202020204" pitchFamily="34" charset="0"/>
              </a:defRPr>
            </a:lvl7pPr>
            <a:lvl8pPr marL="3446463" indent="-230188" eaLnBrk="0" fontAlgn="base" hangingPunct="0">
              <a:spcBef>
                <a:spcPct val="0"/>
              </a:spcBef>
              <a:spcAft>
                <a:spcPct val="0"/>
              </a:spcAft>
              <a:defRPr sz="2400">
                <a:solidFill>
                  <a:schemeClr val="tx1"/>
                </a:solidFill>
                <a:latin typeface="Arial" panose="020B0604020202020204" pitchFamily="34" charset="0"/>
              </a:defRPr>
            </a:lvl8pPr>
            <a:lvl9pPr marL="3903663" indent="-230188" eaLnBrk="0" fontAlgn="base" hangingPunct="0">
              <a:spcBef>
                <a:spcPct val="0"/>
              </a:spcBef>
              <a:spcAft>
                <a:spcPct val="0"/>
              </a:spcAft>
              <a:defRPr sz="2400">
                <a:solidFill>
                  <a:schemeClr val="tx1"/>
                </a:solidFill>
                <a:latin typeface="Arial" panose="020B0604020202020204" pitchFamily="34" charset="0"/>
              </a:defRPr>
            </a:lvl9pPr>
          </a:lstStyle>
          <a:p>
            <a:pPr defTabSz="914400"/>
            <a:fld id="{44F102DD-4FDC-4EF6-82B5-5175A10F7EFA}" type="slidenum">
              <a:rPr lang="en-US" altLang="en-US" sz="1200" smtClean="0">
                <a:solidFill>
                  <a:srgbClr val="000000"/>
                </a:solidFill>
                <a:latin typeface="Times" panose="02020603050405020304" pitchFamily="18" charset="0"/>
              </a:rPr>
              <a:pPr defTabSz="914400"/>
              <a:t>4</a:t>
            </a:fld>
            <a:endParaRPr lang="en-US" altLang="en-US" sz="1200">
              <a:solidFill>
                <a:srgbClr val="000000"/>
              </a:solidFill>
              <a:latin typeface="Times"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marL="171450" indent="-171450" eaLnBrk="1" hangingPunct="1">
              <a:buFontTx/>
              <a:buChar char="-"/>
            </a:pPr>
            <a:endParaRPr lang="en-GB"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69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9300" indent="-287338">
              <a:defRPr sz="2400">
                <a:solidFill>
                  <a:schemeClr val="tx1"/>
                </a:solidFill>
                <a:latin typeface="Arial" panose="020B0604020202020204" pitchFamily="34" charset="0"/>
              </a:defRPr>
            </a:lvl2pPr>
            <a:lvl3pPr marL="1152525" indent="-230188">
              <a:defRPr sz="2400">
                <a:solidFill>
                  <a:schemeClr val="tx1"/>
                </a:solidFill>
                <a:latin typeface="Arial" panose="020B0604020202020204" pitchFamily="34" charset="0"/>
              </a:defRPr>
            </a:lvl3pPr>
            <a:lvl4pPr marL="1614488" indent="-230188">
              <a:defRPr sz="2400">
                <a:solidFill>
                  <a:schemeClr val="tx1"/>
                </a:solidFill>
                <a:latin typeface="Arial" panose="020B0604020202020204" pitchFamily="34" charset="0"/>
              </a:defRPr>
            </a:lvl4pPr>
            <a:lvl5pPr marL="2074863" indent="-230188">
              <a:defRPr sz="2400">
                <a:solidFill>
                  <a:schemeClr val="tx1"/>
                </a:solidFill>
                <a:latin typeface="Arial" panose="020B0604020202020204" pitchFamily="34" charset="0"/>
              </a:defRPr>
            </a:lvl5pPr>
            <a:lvl6pPr marL="2532063" indent="-230188" eaLnBrk="0" fontAlgn="base" hangingPunct="0">
              <a:spcBef>
                <a:spcPct val="0"/>
              </a:spcBef>
              <a:spcAft>
                <a:spcPct val="0"/>
              </a:spcAft>
              <a:defRPr sz="2400">
                <a:solidFill>
                  <a:schemeClr val="tx1"/>
                </a:solidFill>
                <a:latin typeface="Arial" panose="020B0604020202020204" pitchFamily="34" charset="0"/>
              </a:defRPr>
            </a:lvl6pPr>
            <a:lvl7pPr marL="2989263" indent="-230188" eaLnBrk="0" fontAlgn="base" hangingPunct="0">
              <a:spcBef>
                <a:spcPct val="0"/>
              </a:spcBef>
              <a:spcAft>
                <a:spcPct val="0"/>
              </a:spcAft>
              <a:defRPr sz="2400">
                <a:solidFill>
                  <a:schemeClr val="tx1"/>
                </a:solidFill>
                <a:latin typeface="Arial" panose="020B0604020202020204" pitchFamily="34" charset="0"/>
              </a:defRPr>
            </a:lvl7pPr>
            <a:lvl8pPr marL="3446463" indent="-230188" eaLnBrk="0" fontAlgn="base" hangingPunct="0">
              <a:spcBef>
                <a:spcPct val="0"/>
              </a:spcBef>
              <a:spcAft>
                <a:spcPct val="0"/>
              </a:spcAft>
              <a:defRPr sz="2400">
                <a:solidFill>
                  <a:schemeClr val="tx1"/>
                </a:solidFill>
                <a:latin typeface="Arial" panose="020B0604020202020204" pitchFamily="34" charset="0"/>
              </a:defRPr>
            </a:lvl8pPr>
            <a:lvl9pPr marL="3903663" indent="-230188" eaLnBrk="0" fontAlgn="base" hangingPunct="0">
              <a:spcBef>
                <a:spcPct val="0"/>
              </a:spcBef>
              <a:spcAft>
                <a:spcPct val="0"/>
              </a:spcAft>
              <a:defRPr sz="2400">
                <a:solidFill>
                  <a:schemeClr val="tx1"/>
                </a:solidFill>
                <a:latin typeface="Arial" panose="020B0604020202020204" pitchFamily="34" charset="0"/>
              </a:defRPr>
            </a:lvl9pPr>
          </a:lstStyle>
          <a:p>
            <a:pPr defTabSz="914400"/>
            <a:fld id="{0B9DB7A3-BBAA-459E-B2CE-5933353D0EB1}" type="slidenum">
              <a:rPr lang="en-US" altLang="en-US" sz="1200" smtClean="0">
                <a:solidFill>
                  <a:srgbClr val="000000"/>
                </a:solidFill>
                <a:latin typeface="Times" panose="02020603050405020304" pitchFamily="18" charset="0"/>
              </a:rPr>
              <a:pPr defTabSz="914400"/>
              <a:t>5</a:t>
            </a:fld>
            <a:endParaRPr lang="en-US" altLang="en-US" sz="1200">
              <a:solidFill>
                <a:srgbClr val="000000"/>
              </a:solidFill>
              <a:latin typeface="Times"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There will be at least two opportunities for you to influence the pattern of wards we draw up.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 the first round of consultation, which will start on </a:t>
            </a:r>
            <a:r>
              <a:rPr lang="en-GB" altLang="en-US" sz="1200" i="1" dirty="0">
                <a:solidFill>
                  <a:srgbClr val="708F21"/>
                </a:solidFill>
              </a:rPr>
              <a:t>28 September 2021</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we will start with a blank map. This will be your first opportunity to come up with ideas for new wards.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Based on the evidence we receive from yourselves during that first consultation, we will draw up draft recommendations. You will then be given a another opportunity to say whether you do or don’t like what we have proposed.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BUT, before you have your say, there are a few things to bear in mind.</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Commission is bound by rules that are set out in law when it draws up ward boundaries.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 if you take anything away from this presentation, it’s the three criteria set out here.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First, electoral equality – We want wards that mean each councillor represents roughly the number of voters. We look at that based on the forecast electorate. We will publish five-year electorate forecasts on our website down to polling district level. This figures are what we base our wards 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Next is community identity – we want evidence about where people go to access amenities, facilities or shops. We want our wards to reflect local communities in East Herts.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Lastly, is effective &amp; convenient local government – this basically means we look for boundaries that make sense on the ground, have complete internal transport links and are sensibly named.</a:t>
            </a:r>
          </a:p>
        </p:txBody>
      </p:sp>
    </p:spTree>
    <p:extLst>
      <p:ext uri="{BB962C8B-B14F-4D97-AF65-F5344CB8AC3E}">
        <p14:creationId xmlns:p14="http://schemas.microsoft.com/office/powerpoint/2010/main" val="1120894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dirty="0"/>
              <a:t>Parishes often give us strong evidence on community identities in their area which makes it easier for us to build wards that mean something to people. We often use them as building blocks when creating our wards.</a:t>
            </a:r>
          </a:p>
          <a:p>
            <a:pPr marL="0" indent="0">
              <a:buFontTx/>
              <a:buNone/>
            </a:pPr>
            <a:endParaRPr lang="en-GB" sz="1200" dirty="0"/>
          </a:p>
          <a:p>
            <a:pPr marL="0" indent="0">
              <a:buFontTx/>
              <a:buNone/>
            </a:pPr>
            <a:r>
              <a:rPr lang="en-GB" sz="1200" dirty="0"/>
              <a:t>But what do we mean by community identity?</a:t>
            </a:r>
          </a:p>
          <a:p>
            <a:pPr marL="0" indent="0">
              <a:buFontTx/>
              <a:buNone/>
            </a:pPr>
            <a:endParaRPr lang="en-GB" sz="1200" dirty="0"/>
          </a:p>
          <a:p>
            <a:pPr marL="171450" indent="-171450">
              <a:buFont typeface="Arial" panose="020B0604020202020204" pitchFamily="34" charset="0"/>
              <a:buChar char="•"/>
            </a:pPr>
            <a:r>
              <a:rPr lang="en-GB" sz="1200" dirty="0"/>
              <a:t>Does your parish or group share local issues with other neighbouring parishes that should be included in the same ward? </a:t>
            </a:r>
          </a:p>
          <a:p>
            <a:pPr marL="171450" indent="-171450">
              <a:buFontTx/>
              <a:buChar char="-"/>
            </a:pPr>
            <a:endParaRPr lang="en-GB" sz="1200" dirty="0"/>
          </a:p>
          <a:p>
            <a:pPr marL="171450" indent="-171450">
              <a:buFont typeface="Arial" panose="020B0604020202020204" pitchFamily="34" charset="0"/>
              <a:buChar char="•"/>
            </a:pPr>
            <a:r>
              <a:rPr lang="en-GB" sz="1200" dirty="0"/>
              <a:t>Are there shops, services and amenities that serve a particular community in your area that could form the basis of a ward?</a:t>
            </a:r>
          </a:p>
          <a:p>
            <a:pPr marL="171450" indent="-171450">
              <a:buFontTx/>
              <a:buChar char="-"/>
            </a:pPr>
            <a:endParaRPr lang="en-GB" sz="1200" dirty="0"/>
          </a:p>
          <a:p>
            <a:pPr marL="171450" indent="-171450">
              <a:buFont typeface="Arial" panose="020B0604020202020204" pitchFamily="34" charset="0"/>
              <a:buChar char="•"/>
            </a:pPr>
            <a:r>
              <a:rPr lang="en-GB" sz="1200" dirty="0"/>
              <a:t>What are the landmarks, natural and constructed, that might make for easily identified boundaries?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Tell us about transport links. A good ward is usually easy to travel around not just by car but by public transport too.</a:t>
            </a:r>
          </a:p>
          <a:p>
            <a:pPr marL="171450" indent="-171450">
              <a:buFontTx/>
              <a:buChar char="-"/>
            </a:pPr>
            <a:endParaRPr lang="en-GB" sz="1200" dirty="0"/>
          </a:p>
          <a:p>
            <a:pPr marL="171450" indent="-171450">
              <a:buFont typeface="Arial" panose="020B0604020202020204" pitchFamily="34" charset="0"/>
              <a:buChar char="•"/>
            </a:pPr>
            <a:r>
              <a:rPr lang="en-GB" sz="1200" dirty="0"/>
              <a:t>Essentially, we are trying to build wards that local people can identify with. Give us evidence about the way communities in your interact.</a:t>
            </a:r>
          </a:p>
          <a:p>
            <a:pPr marL="171450" indent="-171450">
              <a:buFontTx/>
              <a:buChar char="-"/>
            </a:pPr>
            <a:endParaRPr lang="en-GB" dirty="0"/>
          </a:p>
          <a:p>
            <a:pPr marL="171450" indent="-171450">
              <a:buFontTx/>
              <a:buChar char="-"/>
            </a:pPr>
            <a:endParaRPr lang="en-GB" dirty="0"/>
          </a:p>
          <a:p>
            <a:pPr marL="171450" indent="-171450">
              <a:buFontTx/>
              <a:buChar char="-"/>
            </a:pPr>
            <a:endParaRPr lang="en-GB" dirty="0"/>
          </a:p>
          <a:p>
            <a:pPr marL="171450" indent="-171450">
              <a:buFontTx/>
              <a:buChar char="-"/>
            </a:pPr>
            <a:endParaRPr lang="en-GB"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a:defRPr/>
            </a:pPr>
            <a:fld id="{6AABA65A-D687-4D24-8747-69F76E84A2FB}" type="slidenum">
              <a:rPr lang="en-US" altLang="en-US" smtClean="0"/>
              <a:pPr>
                <a:defRPr/>
              </a:pPr>
              <a:t>6</a:t>
            </a:fld>
            <a:endParaRPr lang="en-US" altLang="en-US"/>
          </a:p>
        </p:txBody>
      </p:sp>
    </p:spTree>
    <p:extLst>
      <p:ext uri="{BB962C8B-B14F-4D97-AF65-F5344CB8AC3E}">
        <p14:creationId xmlns:p14="http://schemas.microsoft.com/office/powerpoint/2010/main" val="4050655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marL="0" indent="0">
              <a:buFontTx/>
              <a:buNone/>
            </a:pPr>
            <a:r>
              <a:rPr lang="en-GB" altLang="en-US" sz="1200" dirty="0">
                <a:latin typeface="Arial" panose="020B0604020202020204" pitchFamily="34" charset="0"/>
                <a:cs typeface="Arial" panose="020B0604020202020204" pitchFamily="34" charset="0"/>
              </a:rPr>
              <a:t>Of course, there are some specific rules that relate to parish councils.</a:t>
            </a:r>
          </a:p>
          <a:p>
            <a:pPr marL="171450" indent="-171450">
              <a:buFontTx/>
              <a:buChar char="-"/>
            </a:pPr>
            <a:endParaRPr lang="en-GB" altLang="en-US" sz="1200" dirty="0">
              <a:latin typeface="Arial" panose="020B0604020202020204" pitchFamily="34" charset="0"/>
              <a:cs typeface="Arial" panose="020B0604020202020204" pitchFamily="34" charset="0"/>
            </a:endParaRPr>
          </a:p>
          <a:p>
            <a:pPr marL="0" indent="0">
              <a:buFontTx/>
              <a:buNone/>
            </a:pPr>
            <a:r>
              <a:rPr lang="en-GB" altLang="en-US" sz="1200" dirty="0">
                <a:latin typeface="Arial" panose="020B0604020202020204" pitchFamily="34" charset="0"/>
                <a:cs typeface="Arial" panose="020B0604020202020204" pitchFamily="34" charset="0"/>
              </a:rPr>
              <a:t>We can't change the external boundaries of your parish or town council.</a:t>
            </a:r>
          </a:p>
          <a:p>
            <a:pPr marL="171450" indent="-171450">
              <a:buFontTx/>
              <a:buChar char="-"/>
            </a:pPr>
            <a:endParaRPr lang="en-GB" altLang="en-US" sz="1200" dirty="0">
              <a:latin typeface="Arial" panose="020B0604020202020204" pitchFamily="34" charset="0"/>
              <a:cs typeface="Arial" panose="020B0604020202020204" pitchFamily="34" charset="0"/>
            </a:endParaRPr>
          </a:p>
          <a:p>
            <a:pPr marL="0" indent="0">
              <a:buFontTx/>
              <a:buNone/>
            </a:pPr>
            <a:r>
              <a:rPr lang="en-GB" altLang="en-US" sz="1200" dirty="0">
                <a:latin typeface="Arial" panose="020B0604020202020204" pitchFamily="34" charset="0"/>
                <a:cs typeface="Arial" panose="020B0604020202020204" pitchFamily="34" charset="0"/>
              </a:rPr>
              <a:t>However, if we draw a ward boundary through your parish, we have to create parish wards that reflect that boundary.</a:t>
            </a:r>
          </a:p>
          <a:p>
            <a:pPr marL="171450" indent="-171450">
              <a:buFontTx/>
              <a:buChar char="-"/>
            </a:pPr>
            <a:endParaRPr lang="en-GB" altLang="en-US" sz="1200" dirty="0">
              <a:latin typeface="Arial" panose="020B0604020202020204" pitchFamily="34" charset="0"/>
              <a:cs typeface="Arial" panose="020B0604020202020204" pitchFamily="34" charset="0"/>
            </a:endParaRPr>
          </a:p>
          <a:p>
            <a:pPr marL="0" indent="0">
              <a:buFontTx/>
              <a:buNone/>
            </a:pPr>
            <a:r>
              <a:rPr lang="en-GB" altLang="en-US" sz="1200" dirty="0">
                <a:latin typeface="Arial" panose="020B0604020202020204" pitchFamily="34" charset="0"/>
                <a:cs typeface="Arial" panose="020B0604020202020204" pitchFamily="34" charset="0"/>
              </a:rPr>
              <a:t>BUT, if your parish is unaffected by our proposals, we </a:t>
            </a:r>
            <a:r>
              <a:rPr lang="en-GB" altLang="en-US" sz="1200" b="1" dirty="0">
                <a:latin typeface="Arial" panose="020B0604020202020204" pitchFamily="34" charset="0"/>
                <a:cs typeface="Arial" panose="020B0604020202020204" pitchFamily="34" charset="0"/>
              </a:rPr>
              <a:t>won’t</a:t>
            </a:r>
            <a:r>
              <a:rPr lang="en-GB" altLang="en-US" sz="1200" dirty="0">
                <a:latin typeface="Arial" panose="020B0604020202020204" pitchFamily="34" charset="0"/>
                <a:cs typeface="Arial" panose="020B0604020202020204" pitchFamily="34" charset="0"/>
              </a:rPr>
              <a:t> propose any changes to your parish arrangements.</a:t>
            </a:r>
          </a:p>
          <a:p>
            <a:pPr marL="171450" indent="-171450">
              <a:buFontTx/>
              <a:buChar char="-"/>
            </a:pPr>
            <a:endParaRPr lang="en-GB" altLang="en-US" sz="1200" dirty="0">
              <a:latin typeface="Arial" panose="020B0604020202020204" pitchFamily="34" charset="0"/>
              <a:cs typeface="Arial" panose="020B0604020202020204" pitchFamily="34" charset="0"/>
            </a:endParaRPr>
          </a:p>
          <a:p>
            <a:pPr marL="0" indent="0">
              <a:buFontTx/>
              <a:buNone/>
            </a:pPr>
            <a:r>
              <a:rPr lang="en-GB" altLang="en-US" sz="1200" dirty="0">
                <a:latin typeface="Arial" panose="020B0604020202020204" pitchFamily="34" charset="0"/>
                <a:cs typeface="Arial" panose="020B0604020202020204" pitchFamily="34" charset="0"/>
              </a:rPr>
              <a:t>We will write to your parish council at every stage of the review to let you know what we are proposing, including details of changes to your arrangements if relevant.</a:t>
            </a:r>
          </a:p>
        </p:txBody>
      </p:sp>
      <p:sp>
        <p:nvSpPr>
          <p:cNvPr id="34820"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defTabSz="914400"/>
            <a:fld id="{C10B639D-DB6B-4D23-B243-D2944EAEEFAA}" type="slidenum">
              <a:rPr lang="en-US" altLang="en-US" sz="1200" smtClean="0">
                <a:latin typeface="Times" panose="02020603050405020304" pitchFamily="18" charset="0"/>
              </a:rPr>
              <a:pPr defTabSz="914400"/>
              <a:t>7</a:t>
            </a:fld>
            <a:endParaRPr lang="en-US" altLang="en-US" sz="1200">
              <a:latin typeface="Times" panose="02020603050405020304" pitchFamily="18" charset="0"/>
            </a:endParaRPr>
          </a:p>
        </p:txBody>
      </p:sp>
    </p:spTree>
    <p:extLst>
      <p:ext uri="{BB962C8B-B14F-4D97-AF65-F5344CB8AC3E}">
        <p14:creationId xmlns:p14="http://schemas.microsoft.com/office/powerpoint/2010/main" val="1928326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Here is how the various parts of the process fit together on a timeline.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timetable sometimes changes. For example, if we decide to carry out extra phases of consultation. So keep an eye out on the dedicated web page for the review.</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en-US" dirty="0">
              <a:latin typeface="Arial" panose="020B0604020202020204" pitchFamily="34" charset="0"/>
              <a:cs typeface="Arial" panose="020B0604020202020204" pitchFamily="34" charset="0"/>
            </a:endParaRPr>
          </a:p>
        </p:txBody>
      </p:sp>
      <p:sp>
        <p:nvSpPr>
          <p:cNvPr id="28676" name="Slide Number Placeholder 3"/>
          <p:cNvSpPr>
            <a:spLocks noGrp="1"/>
          </p:cNvSpPr>
          <p:nvPr>
            <p:ph type="sldNum" sz="quarter" idx="5"/>
          </p:nvPr>
        </p:nvSpPr>
        <p:spPr>
          <a:noFill/>
        </p:spPr>
        <p:txBody>
          <a:bodyPr/>
          <a:lstStyle>
            <a:lvl1pPr>
              <a:defRPr sz="2400">
                <a:solidFill>
                  <a:schemeClr val="tx1"/>
                </a:solidFill>
                <a:latin typeface="Arial" panose="020B0604020202020204" pitchFamily="34" charset="0"/>
              </a:defRPr>
            </a:lvl1pPr>
            <a:lvl2pPr marL="749300" indent="-287338">
              <a:defRPr sz="2400">
                <a:solidFill>
                  <a:schemeClr val="tx1"/>
                </a:solidFill>
                <a:latin typeface="Arial" panose="020B0604020202020204" pitchFamily="34" charset="0"/>
              </a:defRPr>
            </a:lvl2pPr>
            <a:lvl3pPr marL="1152525" indent="-230188">
              <a:defRPr sz="2400">
                <a:solidFill>
                  <a:schemeClr val="tx1"/>
                </a:solidFill>
                <a:latin typeface="Arial" panose="020B0604020202020204" pitchFamily="34" charset="0"/>
              </a:defRPr>
            </a:lvl3pPr>
            <a:lvl4pPr marL="1614488" indent="-230188">
              <a:defRPr sz="2400">
                <a:solidFill>
                  <a:schemeClr val="tx1"/>
                </a:solidFill>
                <a:latin typeface="Arial" panose="020B0604020202020204" pitchFamily="34" charset="0"/>
              </a:defRPr>
            </a:lvl4pPr>
            <a:lvl5pPr marL="2074863" indent="-230188">
              <a:defRPr sz="2400">
                <a:solidFill>
                  <a:schemeClr val="tx1"/>
                </a:solidFill>
                <a:latin typeface="Arial" panose="020B0604020202020204" pitchFamily="34" charset="0"/>
              </a:defRPr>
            </a:lvl5pPr>
            <a:lvl6pPr marL="2532063" indent="-230188" eaLnBrk="0" fontAlgn="base" hangingPunct="0">
              <a:spcBef>
                <a:spcPct val="0"/>
              </a:spcBef>
              <a:spcAft>
                <a:spcPct val="0"/>
              </a:spcAft>
              <a:defRPr sz="2400">
                <a:solidFill>
                  <a:schemeClr val="tx1"/>
                </a:solidFill>
                <a:latin typeface="Arial" panose="020B0604020202020204" pitchFamily="34" charset="0"/>
              </a:defRPr>
            </a:lvl6pPr>
            <a:lvl7pPr marL="2989263" indent="-230188" eaLnBrk="0" fontAlgn="base" hangingPunct="0">
              <a:spcBef>
                <a:spcPct val="0"/>
              </a:spcBef>
              <a:spcAft>
                <a:spcPct val="0"/>
              </a:spcAft>
              <a:defRPr sz="2400">
                <a:solidFill>
                  <a:schemeClr val="tx1"/>
                </a:solidFill>
                <a:latin typeface="Arial" panose="020B0604020202020204" pitchFamily="34" charset="0"/>
              </a:defRPr>
            </a:lvl7pPr>
            <a:lvl8pPr marL="3446463" indent="-230188" eaLnBrk="0" fontAlgn="base" hangingPunct="0">
              <a:spcBef>
                <a:spcPct val="0"/>
              </a:spcBef>
              <a:spcAft>
                <a:spcPct val="0"/>
              </a:spcAft>
              <a:defRPr sz="2400">
                <a:solidFill>
                  <a:schemeClr val="tx1"/>
                </a:solidFill>
                <a:latin typeface="Arial" panose="020B0604020202020204" pitchFamily="34" charset="0"/>
              </a:defRPr>
            </a:lvl8pPr>
            <a:lvl9pPr marL="3903663" indent="-230188" eaLnBrk="0" fontAlgn="base" hangingPunct="0">
              <a:spcBef>
                <a:spcPct val="0"/>
              </a:spcBef>
              <a:spcAft>
                <a:spcPct val="0"/>
              </a:spcAft>
              <a:defRPr sz="2400">
                <a:solidFill>
                  <a:schemeClr val="tx1"/>
                </a:solidFill>
                <a:latin typeface="Arial" panose="020B0604020202020204" pitchFamily="34" charset="0"/>
              </a:defRPr>
            </a:lvl9pPr>
          </a:lstStyle>
          <a:p>
            <a:pPr defTabSz="914400"/>
            <a:fld id="{F469D6A1-E997-48EC-9084-864679A1B2A5}" type="slidenum">
              <a:rPr lang="en-US" altLang="en-US" sz="1200" smtClean="0">
                <a:latin typeface="Times" panose="02020603050405020304" pitchFamily="18" charset="0"/>
              </a:rPr>
              <a:pPr defTabSz="914400"/>
              <a:t>8</a:t>
            </a:fld>
            <a:endParaRPr lang="en-US" altLang="en-US" sz="1200">
              <a:latin typeface="Times" panose="02020603050405020304" pitchFamily="18" charset="0"/>
            </a:endParaRPr>
          </a:p>
        </p:txBody>
      </p:sp>
    </p:spTree>
    <p:extLst>
      <p:ext uri="{BB962C8B-B14F-4D97-AF65-F5344CB8AC3E}">
        <p14:creationId xmlns:p14="http://schemas.microsoft.com/office/powerpoint/2010/main" val="3861471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latin typeface="Arial" panose="020B0604020202020204" pitchFamily="34" charset="0"/>
                <a:cs typeface="Arial" panose="020B0604020202020204" pitchFamily="34" charset="0"/>
              </a:rPr>
              <a:t>There are plenty of ways to get in touch or follow the progress of the review. </a:t>
            </a:r>
          </a:p>
          <a:p>
            <a:pPr marL="171450" indent="-171450">
              <a:buFontTx/>
              <a:buChar char="-"/>
            </a:pPr>
            <a:endParaRPr lang="en-GB" dirty="0">
              <a:latin typeface="Arial" panose="020B0604020202020204" pitchFamily="34" charset="0"/>
              <a:cs typeface="Arial" panose="020B0604020202020204" pitchFamily="34" charset="0"/>
            </a:endParaRPr>
          </a:p>
          <a:p>
            <a:pPr marL="171450" indent="-171450">
              <a:buFontTx/>
              <a:buChar char="-"/>
            </a:pPr>
            <a:r>
              <a:rPr lang="en-GB" dirty="0">
                <a:latin typeface="Arial" panose="020B0604020202020204" pitchFamily="34" charset="0"/>
                <a:cs typeface="Arial" panose="020B0604020202020204" pitchFamily="34" charset="0"/>
              </a:rPr>
              <a:t>We urge you to keep an eye on the website and our social media so that you can influence the outcome of the review.</a:t>
            </a:r>
          </a:p>
        </p:txBody>
      </p:sp>
      <p:sp>
        <p:nvSpPr>
          <p:cNvPr id="4" name="Slide Number Placeholder 3"/>
          <p:cNvSpPr>
            <a:spLocks noGrp="1"/>
          </p:cNvSpPr>
          <p:nvPr>
            <p:ph type="sldNum" sz="quarter" idx="10"/>
          </p:nvPr>
        </p:nvSpPr>
        <p:spPr/>
        <p:txBody>
          <a:bodyPr/>
          <a:lstStyle/>
          <a:p>
            <a:pPr>
              <a:defRPr/>
            </a:pPr>
            <a:fld id="{6AABA65A-D687-4D24-8747-69F76E84A2FB}" type="slidenum">
              <a:rPr lang="en-US" altLang="en-US" smtClean="0"/>
              <a:pPr>
                <a:defRPr/>
              </a:pPr>
              <a:t>9</a:t>
            </a:fld>
            <a:endParaRPr lang="en-US" altLang="en-US"/>
          </a:p>
        </p:txBody>
      </p:sp>
    </p:spTree>
    <p:extLst>
      <p:ext uri="{BB962C8B-B14F-4D97-AF65-F5344CB8AC3E}">
        <p14:creationId xmlns:p14="http://schemas.microsoft.com/office/powerpoint/2010/main" val="40883087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1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43563" y="284163"/>
            <a:ext cx="321945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Rectangle 2"/>
          <p:cNvSpPr>
            <a:spLocks noGrp="1" noChangeArrowheads="1"/>
          </p:cNvSpPr>
          <p:nvPr>
            <p:ph type="ctrTitle"/>
          </p:nvPr>
        </p:nvSpPr>
        <p:spPr>
          <a:xfrm>
            <a:off x="423863" y="2327275"/>
            <a:ext cx="8382000" cy="1143000"/>
          </a:xfrm>
        </p:spPr>
        <p:txBody>
          <a:bodyPr/>
          <a:lstStyle>
            <a:lvl1pPr>
              <a:defRPr sz="5800"/>
            </a:lvl1pPr>
          </a:lstStyle>
          <a:p>
            <a:pPr lvl="0"/>
            <a:r>
              <a:rPr lang="en-US" altLang="en-US" noProof="0"/>
              <a:t>Click to edit Master title style</a:t>
            </a:r>
          </a:p>
        </p:txBody>
      </p:sp>
      <p:sp>
        <p:nvSpPr>
          <p:cNvPr id="68611" name="Rectangle 3"/>
          <p:cNvSpPr>
            <a:spLocks noGrp="1" noChangeArrowheads="1"/>
          </p:cNvSpPr>
          <p:nvPr>
            <p:ph type="subTitle" idx="1"/>
          </p:nvPr>
        </p:nvSpPr>
        <p:spPr>
          <a:xfrm>
            <a:off x="423863" y="4341813"/>
            <a:ext cx="8382000" cy="1752600"/>
          </a:xfrm>
        </p:spPr>
        <p:txBody>
          <a:bodyPr/>
          <a:lstStyle>
            <a:lvl1pPr marL="0" indent="0">
              <a:buFontTx/>
              <a:buNone/>
              <a:defRPr>
                <a:solidFill>
                  <a:srgbClr val="000000"/>
                </a:solidFill>
              </a:defRPr>
            </a:lvl1pPr>
          </a:lstStyle>
          <a:p>
            <a:pPr lvl="0"/>
            <a:r>
              <a:rPr lang="en-US" altLang="en-US" noProof="0"/>
              <a:t>Click to edit Master subtitle style</a:t>
            </a:r>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pPr>
              <a:defRPr/>
            </a:pPr>
            <a:fld id="{2BDF6371-82EC-4F7C-BD9E-9DD7024B7F83}" type="slidenum">
              <a:rPr lang="en-US" altLang="en-US"/>
              <a:pPr>
                <a:defRPr/>
              </a:pPr>
              <a:t>‹#›</a:t>
            </a:fld>
            <a:endParaRPr lang="en-US" altLang="en-US"/>
          </a:p>
        </p:txBody>
      </p:sp>
    </p:spTree>
    <p:extLst>
      <p:ext uri="{BB962C8B-B14F-4D97-AF65-F5344CB8AC3E}">
        <p14:creationId xmlns:p14="http://schemas.microsoft.com/office/powerpoint/2010/main" val="1848442759"/>
      </p:ext>
    </p:extLst>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A4D95F9-8A8B-4295-8904-4FC0963CCD06}" type="slidenum">
              <a:rPr lang="en-US" altLang="en-US"/>
              <a:pPr>
                <a:defRPr/>
              </a:pPr>
              <a:t>‹#›</a:t>
            </a:fld>
            <a:endParaRPr lang="en-US" altLang="en-US"/>
          </a:p>
        </p:txBody>
      </p:sp>
    </p:spTree>
    <p:extLst>
      <p:ext uri="{BB962C8B-B14F-4D97-AF65-F5344CB8AC3E}">
        <p14:creationId xmlns:p14="http://schemas.microsoft.com/office/powerpoint/2010/main" val="18612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71713"/>
            <a:ext cx="2133600" cy="37877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81000" y="2271713"/>
            <a:ext cx="6248400" cy="37877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6156F49-95E8-4577-967C-2AA0D1B30522}" type="slidenum">
              <a:rPr lang="en-US" altLang="en-US"/>
              <a:pPr>
                <a:defRPr/>
              </a:pPr>
              <a:t>‹#›</a:t>
            </a:fld>
            <a:endParaRPr lang="en-US" altLang="en-US"/>
          </a:p>
        </p:txBody>
      </p:sp>
    </p:spTree>
    <p:extLst>
      <p:ext uri="{BB962C8B-B14F-4D97-AF65-F5344CB8AC3E}">
        <p14:creationId xmlns:p14="http://schemas.microsoft.com/office/powerpoint/2010/main" val="10288641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A548358E-4911-4FF3-80DB-BFA6E13B74AF}" type="datetimeFigureOut">
              <a:rPr lang="en-GB"/>
              <a:pPr>
                <a:defRPr/>
              </a:pPr>
              <a:t>25/03/2021</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0850E3BD-FF81-4866-B4EB-4230E647093D}" type="slidenum">
              <a:rPr lang="en-GB" altLang="en-US"/>
              <a:pPr>
                <a:defRPr/>
              </a:pPr>
              <a:t>‹#›</a:t>
            </a:fld>
            <a:endParaRPr lang="en-GB" altLang="en-US"/>
          </a:p>
        </p:txBody>
      </p:sp>
    </p:spTree>
    <p:extLst>
      <p:ext uri="{BB962C8B-B14F-4D97-AF65-F5344CB8AC3E}">
        <p14:creationId xmlns:p14="http://schemas.microsoft.com/office/powerpoint/2010/main" val="1639290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F0CE38AB-582E-4502-9D04-11D0275C54E6}" type="datetimeFigureOut">
              <a:rPr lang="en-GB"/>
              <a:pPr>
                <a:defRPr/>
              </a:pPr>
              <a:t>25/03/2021</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88B7B8F7-268B-446F-9202-B44031EA840E}" type="slidenum">
              <a:rPr lang="en-GB" altLang="en-US"/>
              <a:pPr>
                <a:defRPr/>
              </a:pPr>
              <a:t>‹#›</a:t>
            </a:fld>
            <a:endParaRPr lang="en-GB" altLang="en-US"/>
          </a:p>
        </p:txBody>
      </p:sp>
    </p:spTree>
    <p:extLst>
      <p:ext uri="{BB962C8B-B14F-4D97-AF65-F5344CB8AC3E}">
        <p14:creationId xmlns:p14="http://schemas.microsoft.com/office/powerpoint/2010/main" val="3652695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49153016-0E3C-4FF0-B4C0-58AC4AE6A814}" type="datetimeFigureOut">
              <a:rPr lang="en-GB"/>
              <a:pPr>
                <a:defRPr/>
              </a:pPr>
              <a:t>25/03/2021</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BA4C74D4-72B7-4871-927E-5C19FC788F40}" type="slidenum">
              <a:rPr lang="en-GB" altLang="en-US"/>
              <a:pPr>
                <a:defRPr/>
              </a:pPr>
              <a:t>‹#›</a:t>
            </a:fld>
            <a:endParaRPr lang="en-GB" altLang="en-US"/>
          </a:p>
        </p:txBody>
      </p:sp>
    </p:spTree>
    <p:extLst>
      <p:ext uri="{BB962C8B-B14F-4D97-AF65-F5344CB8AC3E}">
        <p14:creationId xmlns:p14="http://schemas.microsoft.com/office/powerpoint/2010/main" val="2138589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398ABCA6-D211-4D16-9598-0FEB50079D42}" type="datetimeFigureOut">
              <a:rPr lang="en-GB"/>
              <a:pPr>
                <a:defRPr/>
              </a:pPr>
              <a:t>25/03/2021</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60E4450-523C-452C-AAEA-085C19283268}" type="slidenum">
              <a:rPr lang="en-GB" altLang="en-US"/>
              <a:pPr>
                <a:defRPr/>
              </a:pPr>
              <a:t>‹#›</a:t>
            </a:fld>
            <a:endParaRPr lang="en-GB" altLang="en-US"/>
          </a:p>
        </p:txBody>
      </p:sp>
    </p:spTree>
    <p:extLst>
      <p:ext uri="{BB962C8B-B14F-4D97-AF65-F5344CB8AC3E}">
        <p14:creationId xmlns:p14="http://schemas.microsoft.com/office/powerpoint/2010/main" val="2997591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0328FEB-2344-4161-BFA2-F2BB216C6E2E}" type="datetimeFigureOut">
              <a:rPr lang="en-GB"/>
              <a:pPr>
                <a:defRPr/>
              </a:pPr>
              <a:t>25/03/2021</a:t>
            </a:fld>
            <a:endParaRPr lang="en-GB"/>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9" name="Slide Number Placeholder 8"/>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05CC1B0E-47C3-4417-8192-A8BABD22B251}" type="slidenum">
              <a:rPr lang="en-GB" altLang="en-US"/>
              <a:pPr>
                <a:defRPr/>
              </a:pPr>
              <a:t>‹#›</a:t>
            </a:fld>
            <a:endParaRPr lang="en-GB" altLang="en-US"/>
          </a:p>
        </p:txBody>
      </p:sp>
    </p:spTree>
    <p:extLst>
      <p:ext uri="{BB962C8B-B14F-4D97-AF65-F5344CB8AC3E}">
        <p14:creationId xmlns:p14="http://schemas.microsoft.com/office/powerpoint/2010/main" val="299769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16C8E8A2-E63E-48C6-89F8-3837EB2A9396}" type="datetimeFigureOut">
              <a:rPr lang="en-GB"/>
              <a:pPr>
                <a:defRPr/>
              </a:pPr>
              <a:t>25/03/2021</a:t>
            </a:fld>
            <a:endParaRPr lang="en-GB"/>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5" name="Slide Number Placeholder 4"/>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0099950-017F-4856-A953-3482800136CA}" type="slidenum">
              <a:rPr lang="en-GB" altLang="en-US"/>
              <a:pPr>
                <a:defRPr/>
              </a:pPr>
              <a:t>‹#›</a:t>
            </a:fld>
            <a:endParaRPr lang="en-GB" altLang="en-US"/>
          </a:p>
        </p:txBody>
      </p:sp>
    </p:spTree>
    <p:extLst>
      <p:ext uri="{BB962C8B-B14F-4D97-AF65-F5344CB8AC3E}">
        <p14:creationId xmlns:p14="http://schemas.microsoft.com/office/powerpoint/2010/main" val="1843972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657E40F1-DBD6-4BA7-9DB5-F7E332080F59}" type="datetimeFigureOut">
              <a:rPr lang="en-GB"/>
              <a:pPr>
                <a:defRPr/>
              </a:pPr>
              <a:t>25/03/2021</a:t>
            </a:fld>
            <a:endParaRPr lang="en-GB"/>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4" name="Slide Number Placeholder 3"/>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C0DE8D1D-EE3D-4140-A822-C7D9FCB9E526}" type="slidenum">
              <a:rPr lang="en-GB" altLang="en-US"/>
              <a:pPr>
                <a:defRPr/>
              </a:pPr>
              <a:t>‹#›</a:t>
            </a:fld>
            <a:endParaRPr lang="en-GB" altLang="en-US"/>
          </a:p>
        </p:txBody>
      </p:sp>
    </p:spTree>
    <p:extLst>
      <p:ext uri="{BB962C8B-B14F-4D97-AF65-F5344CB8AC3E}">
        <p14:creationId xmlns:p14="http://schemas.microsoft.com/office/powerpoint/2010/main" val="667948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98977DD6-414F-4337-9CDE-AF368EEF83F7}" type="datetimeFigureOut">
              <a:rPr lang="en-GB"/>
              <a:pPr>
                <a:defRPr/>
              </a:pPr>
              <a:t>25/03/2021</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6061CEA-0629-4F38-A937-B28A9B059AD7}" type="slidenum">
              <a:rPr lang="en-GB" altLang="en-US"/>
              <a:pPr>
                <a:defRPr/>
              </a:pPr>
              <a:t>‹#›</a:t>
            </a:fld>
            <a:endParaRPr lang="en-GB" altLang="en-US"/>
          </a:p>
        </p:txBody>
      </p:sp>
    </p:spTree>
    <p:extLst>
      <p:ext uri="{BB962C8B-B14F-4D97-AF65-F5344CB8AC3E}">
        <p14:creationId xmlns:p14="http://schemas.microsoft.com/office/powerpoint/2010/main" val="796395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7CE4262-0834-42C2-9C86-C3315ECEA8D4}" type="slidenum">
              <a:rPr lang="en-US" altLang="en-US"/>
              <a:pPr>
                <a:defRPr/>
              </a:pPr>
              <a:t>‹#›</a:t>
            </a:fld>
            <a:endParaRPr lang="en-US" altLang="en-US"/>
          </a:p>
        </p:txBody>
      </p:sp>
    </p:spTree>
    <p:extLst>
      <p:ext uri="{BB962C8B-B14F-4D97-AF65-F5344CB8AC3E}">
        <p14:creationId xmlns:p14="http://schemas.microsoft.com/office/powerpoint/2010/main" val="2335689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6F37AF5-B7BD-438B-B8B1-8D478A086389}" type="datetimeFigureOut">
              <a:rPr lang="en-GB"/>
              <a:pPr>
                <a:defRPr/>
              </a:pPr>
              <a:t>25/03/2021</a:t>
            </a:fld>
            <a:endParaRPr lang="en-GB"/>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7" name="Slide Number Placeholder 6"/>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C1CA2FB-B4B7-4E7E-931B-71C0DA60A0EC}" type="slidenum">
              <a:rPr lang="en-GB" altLang="en-US"/>
              <a:pPr>
                <a:defRPr/>
              </a:pPr>
              <a:t>‹#›</a:t>
            </a:fld>
            <a:endParaRPr lang="en-GB" altLang="en-US"/>
          </a:p>
        </p:txBody>
      </p:sp>
    </p:spTree>
    <p:extLst>
      <p:ext uri="{BB962C8B-B14F-4D97-AF65-F5344CB8AC3E}">
        <p14:creationId xmlns:p14="http://schemas.microsoft.com/office/powerpoint/2010/main" val="2532663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FB04F35A-CAA7-41F6-B18C-4002B3DD0016}" type="datetimeFigureOut">
              <a:rPr lang="en-GB"/>
              <a:pPr>
                <a:defRPr/>
              </a:pPr>
              <a:t>25/03/2021</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4245AD4-5182-48B4-AA3F-A7F22D69AD4C}" type="slidenum">
              <a:rPr lang="en-GB" altLang="en-US"/>
              <a:pPr>
                <a:defRPr/>
              </a:pPr>
              <a:t>‹#›</a:t>
            </a:fld>
            <a:endParaRPr lang="en-GB" altLang="en-US"/>
          </a:p>
        </p:txBody>
      </p:sp>
    </p:spTree>
    <p:extLst>
      <p:ext uri="{BB962C8B-B14F-4D97-AF65-F5344CB8AC3E}">
        <p14:creationId xmlns:p14="http://schemas.microsoft.com/office/powerpoint/2010/main" val="958195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ADA93B20-4194-4C23-B93D-2DE9160791E5}" type="datetimeFigureOut">
              <a:rPr lang="en-GB"/>
              <a:pPr>
                <a:defRPr/>
              </a:pPr>
              <a:t>25/03/2021</a:t>
            </a:fld>
            <a:endParaRPr lang="en-GB"/>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GB"/>
          </a:p>
        </p:txBody>
      </p:sp>
      <p:sp>
        <p:nvSpPr>
          <p:cNvPr id="6" name="Slide Number Placeholder 5"/>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1716727B-727B-4603-B552-C9785195F86C}" type="slidenum">
              <a:rPr lang="en-GB" altLang="en-US"/>
              <a:pPr>
                <a:defRPr/>
              </a:pPr>
              <a:t>‹#›</a:t>
            </a:fld>
            <a:endParaRPr lang="en-GB" altLang="en-US"/>
          </a:p>
        </p:txBody>
      </p:sp>
    </p:spTree>
    <p:extLst>
      <p:ext uri="{BB962C8B-B14F-4D97-AF65-F5344CB8AC3E}">
        <p14:creationId xmlns:p14="http://schemas.microsoft.com/office/powerpoint/2010/main" val="37421305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1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43563" y="284163"/>
            <a:ext cx="321945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 name="Rectangle 2"/>
          <p:cNvSpPr>
            <a:spLocks noGrp="1" noChangeArrowheads="1"/>
          </p:cNvSpPr>
          <p:nvPr>
            <p:ph type="ctrTitle"/>
          </p:nvPr>
        </p:nvSpPr>
        <p:spPr>
          <a:xfrm>
            <a:off x="423863" y="2327275"/>
            <a:ext cx="8382000" cy="1143000"/>
          </a:xfrm>
        </p:spPr>
        <p:txBody>
          <a:bodyPr/>
          <a:lstStyle>
            <a:lvl1pPr>
              <a:defRPr sz="5800"/>
            </a:lvl1pPr>
          </a:lstStyle>
          <a:p>
            <a:pPr lvl="0"/>
            <a:r>
              <a:rPr lang="en-US" altLang="en-US" noProof="0"/>
              <a:t>Click to edit Master </a:t>
            </a:r>
            <a:br>
              <a:rPr lang="en-US" altLang="en-US" noProof="0"/>
            </a:br>
            <a:r>
              <a:rPr lang="en-US" altLang="en-US" noProof="0"/>
              <a:t>title style</a:t>
            </a:r>
          </a:p>
        </p:txBody>
      </p:sp>
      <p:sp>
        <p:nvSpPr>
          <p:cNvPr id="68611" name="Rectangle 3"/>
          <p:cNvSpPr>
            <a:spLocks noGrp="1" noChangeArrowheads="1"/>
          </p:cNvSpPr>
          <p:nvPr>
            <p:ph type="subTitle" idx="1"/>
          </p:nvPr>
        </p:nvSpPr>
        <p:spPr>
          <a:xfrm>
            <a:off x="423863" y="4341813"/>
            <a:ext cx="8382000" cy="1752600"/>
          </a:xfrm>
        </p:spPr>
        <p:txBody>
          <a:bodyPr/>
          <a:lstStyle>
            <a:lvl1pPr marL="0" indent="0">
              <a:buFontTx/>
              <a:buNone/>
              <a:defRPr>
                <a:solidFill>
                  <a:srgbClr val="000000"/>
                </a:solidFill>
              </a:defRPr>
            </a:lvl1pPr>
          </a:lstStyle>
          <a:p>
            <a:pPr lvl="0"/>
            <a:r>
              <a:rPr lang="en-US" altLang="en-US" noProof="0"/>
              <a:t>Click to edit Master subtitle style</a:t>
            </a:r>
          </a:p>
        </p:txBody>
      </p:sp>
      <p:sp>
        <p:nvSpPr>
          <p:cNvPr id="5" name="Rectangle 4"/>
          <p:cNvSpPr>
            <a:spLocks noGrp="1" noChangeArrowheads="1"/>
          </p:cNvSpPr>
          <p:nvPr>
            <p:ph type="dt" sz="half" idx="10"/>
          </p:nvPr>
        </p:nvSpPr>
        <p:spPr/>
        <p:txBody>
          <a:bodyPr/>
          <a:lstStyle>
            <a:lvl1pPr>
              <a:defRPr>
                <a:solidFill>
                  <a:srgbClr val="000000"/>
                </a:solidFill>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solidFill>
                  <a:srgbClr val="FFFFFF"/>
                </a:solidFill>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solidFill>
                  <a:srgbClr val="FFFFFF"/>
                </a:solidFill>
              </a:defRPr>
            </a:lvl1pPr>
          </a:lstStyle>
          <a:p>
            <a:pPr>
              <a:defRPr/>
            </a:pPr>
            <a:fld id="{FDA321F2-BDC4-4403-B00C-5D6EB4953B75}" type="slidenum">
              <a:rPr lang="en-US" altLang="en-US"/>
              <a:pPr>
                <a:defRPr/>
              </a:pPr>
              <a:t>‹#›</a:t>
            </a:fld>
            <a:endParaRPr lang="en-US" altLang="en-US"/>
          </a:p>
        </p:txBody>
      </p:sp>
    </p:spTree>
    <p:extLst>
      <p:ext uri="{BB962C8B-B14F-4D97-AF65-F5344CB8AC3E}">
        <p14:creationId xmlns:p14="http://schemas.microsoft.com/office/powerpoint/2010/main" val="3652066276"/>
      </p:ext>
    </p:extLst>
  </p:cSld>
  <p:clrMapOvr>
    <a:overrideClrMapping bg1="dk2" tx1="lt1" bg2="dk1"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28CF1B-FCDB-4849-9704-3A187D802FC5}" type="slidenum">
              <a:rPr lang="en-US" altLang="en-US"/>
              <a:pPr>
                <a:defRPr/>
              </a:pPr>
              <a:t>‹#›</a:t>
            </a:fld>
            <a:endParaRPr lang="en-US" altLang="en-US"/>
          </a:p>
        </p:txBody>
      </p:sp>
    </p:spTree>
    <p:extLst>
      <p:ext uri="{BB962C8B-B14F-4D97-AF65-F5344CB8AC3E}">
        <p14:creationId xmlns:p14="http://schemas.microsoft.com/office/powerpoint/2010/main" val="2136288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B8AC4B3-A078-41CE-833F-C01C6DC96F8A}" type="slidenum">
              <a:rPr lang="en-US" altLang="en-US"/>
              <a:pPr>
                <a:defRPr/>
              </a:pPr>
              <a:t>‹#›</a:t>
            </a:fld>
            <a:endParaRPr lang="en-US" altLang="en-US"/>
          </a:p>
        </p:txBody>
      </p:sp>
    </p:spTree>
    <p:extLst>
      <p:ext uri="{BB962C8B-B14F-4D97-AF65-F5344CB8AC3E}">
        <p14:creationId xmlns:p14="http://schemas.microsoft.com/office/powerpoint/2010/main" val="3938326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971800" y="2271713"/>
            <a:ext cx="2895600" cy="378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19800" y="2271713"/>
            <a:ext cx="2895600" cy="378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B2156F1-A8A9-4148-8444-73C8511CFD9E}" type="slidenum">
              <a:rPr lang="en-US" altLang="en-US"/>
              <a:pPr>
                <a:defRPr/>
              </a:pPr>
              <a:t>‹#›</a:t>
            </a:fld>
            <a:endParaRPr lang="en-US" altLang="en-US"/>
          </a:p>
        </p:txBody>
      </p:sp>
    </p:spTree>
    <p:extLst>
      <p:ext uri="{BB962C8B-B14F-4D97-AF65-F5344CB8AC3E}">
        <p14:creationId xmlns:p14="http://schemas.microsoft.com/office/powerpoint/2010/main" val="3978690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88C77E7-EACA-4353-8B18-CCA14DBBA160}" type="slidenum">
              <a:rPr lang="en-US" altLang="en-US"/>
              <a:pPr>
                <a:defRPr/>
              </a:pPr>
              <a:t>‹#›</a:t>
            </a:fld>
            <a:endParaRPr lang="en-US" altLang="en-US"/>
          </a:p>
        </p:txBody>
      </p:sp>
    </p:spTree>
    <p:extLst>
      <p:ext uri="{BB962C8B-B14F-4D97-AF65-F5344CB8AC3E}">
        <p14:creationId xmlns:p14="http://schemas.microsoft.com/office/powerpoint/2010/main" val="2590029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9748349-DE06-4122-8522-6A1FF33A6AC9}" type="slidenum">
              <a:rPr lang="en-US" altLang="en-US"/>
              <a:pPr>
                <a:defRPr/>
              </a:pPr>
              <a:t>‹#›</a:t>
            </a:fld>
            <a:endParaRPr lang="en-US" altLang="en-US"/>
          </a:p>
        </p:txBody>
      </p:sp>
    </p:spTree>
    <p:extLst>
      <p:ext uri="{BB962C8B-B14F-4D97-AF65-F5344CB8AC3E}">
        <p14:creationId xmlns:p14="http://schemas.microsoft.com/office/powerpoint/2010/main" val="516987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772D009-923C-414A-B0AA-93EF1FB6B54D}" type="slidenum">
              <a:rPr lang="en-US" altLang="en-US"/>
              <a:pPr>
                <a:defRPr/>
              </a:pPr>
              <a:t>‹#›</a:t>
            </a:fld>
            <a:endParaRPr lang="en-US" altLang="en-US"/>
          </a:p>
        </p:txBody>
      </p:sp>
    </p:spTree>
    <p:extLst>
      <p:ext uri="{BB962C8B-B14F-4D97-AF65-F5344CB8AC3E}">
        <p14:creationId xmlns:p14="http://schemas.microsoft.com/office/powerpoint/2010/main" val="47250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2D480F-0B53-41AE-BD6F-5E32068EF0AF}" type="slidenum">
              <a:rPr lang="en-US" altLang="en-US"/>
              <a:pPr>
                <a:defRPr/>
              </a:pPr>
              <a:t>‹#›</a:t>
            </a:fld>
            <a:endParaRPr lang="en-US" altLang="en-US"/>
          </a:p>
        </p:txBody>
      </p:sp>
    </p:spTree>
    <p:extLst>
      <p:ext uri="{BB962C8B-B14F-4D97-AF65-F5344CB8AC3E}">
        <p14:creationId xmlns:p14="http://schemas.microsoft.com/office/powerpoint/2010/main" val="1799458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AB8A87E-E461-415B-9962-CFA5B45937A1}" type="slidenum">
              <a:rPr lang="en-US" altLang="en-US"/>
              <a:pPr>
                <a:defRPr/>
              </a:pPr>
              <a:t>‹#›</a:t>
            </a:fld>
            <a:endParaRPr lang="en-US" altLang="en-US"/>
          </a:p>
        </p:txBody>
      </p:sp>
    </p:spTree>
    <p:extLst>
      <p:ext uri="{BB962C8B-B14F-4D97-AF65-F5344CB8AC3E}">
        <p14:creationId xmlns:p14="http://schemas.microsoft.com/office/powerpoint/2010/main" val="3626944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5FB0FA2-6992-4760-821F-6DF06EED2E76}" type="slidenum">
              <a:rPr lang="en-US" altLang="en-US"/>
              <a:pPr>
                <a:defRPr/>
              </a:pPr>
              <a:t>‹#›</a:t>
            </a:fld>
            <a:endParaRPr lang="en-US" altLang="en-US"/>
          </a:p>
        </p:txBody>
      </p:sp>
    </p:spTree>
    <p:extLst>
      <p:ext uri="{BB962C8B-B14F-4D97-AF65-F5344CB8AC3E}">
        <p14:creationId xmlns:p14="http://schemas.microsoft.com/office/powerpoint/2010/main" val="2987303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93971E-43C8-451E-AD71-DDC5C4DA5D13}" type="slidenum">
              <a:rPr lang="en-US" altLang="en-US"/>
              <a:pPr>
                <a:defRPr/>
              </a:pPr>
              <a:t>‹#›</a:t>
            </a:fld>
            <a:endParaRPr lang="en-US" altLang="en-US"/>
          </a:p>
        </p:txBody>
      </p:sp>
    </p:spTree>
    <p:extLst>
      <p:ext uri="{BB962C8B-B14F-4D97-AF65-F5344CB8AC3E}">
        <p14:creationId xmlns:p14="http://schemas.microsoft.com/office/powerpoint/2010/main" val="372826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71713"/>
            <a:ext cx="2133600" cy="37877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81000" y="2271713"/>
            <a:ext cx="6248400" cy="3787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A9768E9-88E0-40DB-8948-8A5D8699A6C9}" type="slidenum">
              <a:rPr lang="en-US" altLang="en-US"/>
              <a:pPr>
                <a:defRPr/>
              </a:pPr>
              <a:t>‹#›</a:t>
            </a:fld>
            <a:endParaRPr lang="en-US" altLang="en-US"/>
          </a:p>
        </p:txBody>
      </p:sp>
    </p:spTree>
    <p:extLst>
      <p:ext uri="{BB962C8B-B14F-4D97-AF65-F5344CB8AC3E}">
        <p14:creationId xmlns:p14="http://schemas.microsoft.com/office/powerpoint/2010/main" val="373927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971800" y="2271713"/>
            <a:ext cx="2895600" cy="378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19800" y="2271713"/>
            <a:ext cx="2895600" cy="378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CE3AB9F-C388-423B-AAFB-CD97EA23C6D9}" type="slidenum">
              <a:rPr lang="en-US" altLang="en-US"/>
              <a:pPr>
                <a:defRPr/>
              </a:pPr>
              <a:t>‹#›</a:t>
            </a:fld>
            <a:endParaRPr lang="en-US" altLang="en-US"/>
          </a:p>
        </p:txBody>
      </p:sp>
    </p:spTree>
    <p:extLst>
      <p:ext uri="{BB962C8B-B14F-4D97-AF65-F5344CB8AC3E}">
        <p14:creationId xmlns:p14="http://schemas.microsoft.com/office/powerpoint/2010/main" val="117685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1F1D148-B8D8-4899-AB6A-4C8BD5AC8CB4}" type="slidenum">
              <a:rPr lang="en-US" altLang="en-US"/>
              <a:pPr>
                <a:defRPr/>
              </a:pPr>
              <a:t>‹#›</a:t>
            </a:fld>
            <a:endParaRPr lang="en-US" altLang="en-US"/>
          </a:p>
        </p:txBody>
      </p:sp>
    </p:spTree>
    <p:extLst>
      <p:ext uri="{BB962C8B-B14F-4D97-AF65-F5344CB8AC3E}">
        <p14:creationId xmlns:p14="http://schemas.microsoft.com/office/powerpoint/2010/main" val="1919923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E52A25F-BBFD-40F9-AFCD-01E09C29E948}" type="slidenum">
              <a:rPr lang="en-US" altLang="en-US"/>
              <a:pPr>
                <a:defRPr/>
              </a:pPr>
              <a:t>‹#›</a:t>
            </a:fld>
            <a:endParaRPr lang="en-US" altLang="en-US"/>
          </a:p>
        </p:txBody>
      </p:sp>
    </p:spTree>
    <p:extLst>
      <p:ext uri="{BB962C8B-B14F-4D97-AF65-F5344CB8AC3E}">
        <p14:creationId xmlns:p14="http://schemas.microsoft.com/office/powerpoint/2010/main" val="319464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AA8C7B7-2C90-46E4-919E-ACB131430522}" type="slidenum">
              <a:rPr lang="en-US" altLang="en-US"/>
              <a:pPr>
                <a:defRPr/>
              </a:pPr>
              <a:t>‹#›</a:t>
            </a:fld>
            <a:endParaRPr lang="en-US" altLang="en-US"/>
          </a:p>
        </p:txBody>
      </p:sp>
    </p:spTree>
    <p:extLst>
      <p:ext uri="{BB962C8B-B14F-4D97-AF65-F5344CB8AC3E}">
        <p14:creationId xmlns:p14="http://schemas.microsoft.com/office/powerpoint/2010/main" val="235099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7B1B42A-D8AF-46D7-A7EE-992B6D89DEE9}" type="slidenum">
              <a:rPr lang="en-US" altLang="en-US"/>
              <a:pPr>
                <a:defRPr/>
              </a:pPr>
              <a:t>‹#›</a:t>
            </a:fld>
            <a:endParaRPr lang="en-US" altLang="en-US"/>
          </a:p>
        </p:txBody>
      </p:sp>
    </p:spTree>
    <p:extLst>
      <p:ext uri="{BB962C8B-B14F-4D97-AF65-F5344CB8AC3E}">
        <p14:creationId xmlns:p14="http://schemas.microsoft.com/office/powerpoint/2010/main" val="406184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71785AE-C8E9-4788-8346-8D3404B89700}" type="slidenum">
              <a:rPr lang="en-US" altLang="en-US"/>
              <a:pPr>
                <a:defRPr/>
              </a:pPr>
              <a:t>‹#›</a:t>
            </a:fld>
            <a:endParaRPr lang="en-US" altLang="en-US"/>
          </a:p>
        </p:txBody>
      </p:sp>
    </p:spTree>
    <p:extLst>
      <p:ext uri="{BB962C8B-B14F-4D97-AF65-F5344CB8AC3E}">
        <p14:creationId xmlns:p14="http://schemas.microsoft.com/office/powerpoint/2010/main" val="124818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643563" y="284163"/>
            <a:ext cx="321945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2271713"/>
            <a:ext cx="2516188"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971800" y="2271713"/>
            <a:ext cx="5943600"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381000" y="6477000"/>
            <a:ext cx="1371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477000"/>
            <a:ext cx="36560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7010400" y="64770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400"/>
            </a:lvl1pPr>
          </a:lstStyle>
          <a:p>
            <a:pPr>
              <a:defRPr/>
            </a:pPr>
            <a:fld id="{99B14C54-48FF-4946-BEED-70BD8217DC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48"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Lst>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2800">
          <a:solidFill>
            <a:schemeClr val="tx2"/>
          </a:solidFill>
          <a:latin typeface="Arial" charset="0"/>
        </a:defRPr>
      </a:lvl2pPr>
      <a:lvl3pPr algn="l" rtl="0" eaLnBrk="1" fontAlgn="base" hangingPunct="1">
        <a:spcBef>
          <a:spcPct val="0"/>
        </a:spcBef>
        <a:spcAft>
          <a:spcPct val="0"/>
        </a:spcAft>
        <a:defRPr sz="2800">
          <a:solidFill>
            <a:schemeClr val="tx2"/>
          </a:solidFill>
          <a:latin typeface="Arial" charset="0"/>
        </a:defRPr>
      </a:lvl3pPr>
      <a:lvl4pPr algn="l" rtl="0" eaLnBrk="1" fontAlgn="base" hangingPunct="1">
        <a:spcBef>
          <a:spcPct val="0"/>
        </a:spcBef>
        <a:spcAft>
          <a:spcPct val="0"/>
        </a:spcAft>
        <a:defRPr sz="2800">
          <a:solidFill>
            <a:schemeClr val="tx2"/>
          </a:solidFill>
          <a:latin typeface="Arial" charset="0"/>
        </a:defRPr>
      </a:lvl4pPr>
      <a:lvl5pPr algn="l" rtl="0" eaLnBrk="1" fontAlgn="base" hangingPunct="1">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8600" indent="-228600" algn="l" rtl="0" eaLnBrk="1" fontAlgn="base" hangingPunct="1">
        <a:spcBef>
          <a:spcPct val="20000"/>
        </a:spcBef>
        <a:spcAft>
          <a:spcPct val="0"/>
        </a:spcAft>
        <a:buChar char="•"/>
        <a:defRPr sz="2400">
          <a:solidFill>
            <a:schemeClr val="tx1"/>
          </a:solidFill>
          <a:latin typeface="+mn-lt"/>
          <a:ea typeface="+mn-ea"/>
          <a:cs typeface="+mn-cs"/>
        </a:defRPr>
      </a:lvl1pPr>
      <a:lvl2pPr marL="628650" indent="-285750" algn="l" rtl="0" eaLnBrk="1" fontAlgn="base" hangingPunct="1">
        <a:spcBef>
          <a:spcPct val="20000"/>
        </a:spcBef>
        <a:spcAft>
          <a:spcPct val="0"/>
        </a:spcAft>
        <a:buChar char="–"/>
        <a:defRPr sz="2200">
          <a:solidFill>
            <a:schemeClr val="tx1"/>
          </a:solidFill>
          <a:latin typeface="+mn-lt"/>
        </a:defRPr>
      </a:lvl2pPr>
      <a:lvl3pPr marL="1028700" indent="-228600" algn="l" rtl="0" eaLnBrk="1" fontAlgn="base" hangingPunct="1">
        <a:spcBef>
          <a:spcPct val="20000"/>
        </a:spcBef>
        <a:spcAft>
          <a:spcPct val="0"/>
        </a:spcAft>
        <a:buChar char="•"/>
        <a:defRPr sz="2000">
          <a:solidFill>
            <a:schemeClr val="tx1"/>
          </a:solidFill>
          <a:latin typeface="+mn-lt"/>
        </a:defRPr>
      </a:lvl3pPr>
      <a:lvl4pPr marL="1435100" indent="-228600" algn="l" rtl="0" eaLnBrk="1" fontAlgn="base" hangingPunct="1">
        <a:spcBef>
          <a:spcPct val="20000"/>
        </a:spcBef>
        <a:spcAft>
          <a:spcPct val="0"/>
        </a:spcAft>
        <a:buChar char="–"/>
        <a:defRPr>
          <a:solidFill>
            <a:schemeClr val="tx1"/>
          </a:solidFill>
          <a:latin typeface="+mn-lt"/>
        </a:defRPr>
      </a:lvl4pPr>
      <a:lvl5pPr marL="1778000" indent="-228600" algn="l" rtl="0" eaLnBrk="1" fontAlgn="base" hangingPunct="1">
        <a:spcBef>
          <a:spcPct val="20000"/>
        </a:spcBef>
        <a:spcAft>
          <a:spcPct val="0"/>
        </a:spcAft>
        <a:buChar char="»"/>
        <a:defRPr sz="1600">
          <a:solidFill>
            <a:schemeClr val="tx1"/>
          </a:solidFill>
          <a:latin typeface="+mn-lt"/>
        </a:defRPr>
      </a:lvl5pPr>
      <a:lvl6pPr marL="2235200" indent="-228600" algn="l" rtl="0" eaLnBrk="1" fontAlgn="base" hangingPunct="1">
        <a:spcBef>
          <a:spcPct val="20000"/>
        </a:spcBef>
        <a:spcAft>
          <a:spcPct val="0"/>
        </a:spcAft>
        <a:buChar char="»"/>
        <a:defRPr sz="1600">
          <a:solidFill>
            <a:schemeClr val="tx1"/>
          </a:solidFill>
          <a:latin typeface="+mn-lt"/>
        </a:defRPr>
      </a:lvl6pPr>
      <a:lvl7pPr marL="2692400" indent="-228600" algn="l" rtl="0" eaLnBrk="1" fontAlgn="base" hangingPunct="1">
        <a:spcBef>
          <a:spcPct val="20000"/>
        </a:spcBef>
        <a:spcAft>
          <a:spcPct val="0"/>
        </a:spcAft>
        <a:buChar char="»"/>
        <a:defRPr sz="1600">
          <a:solidFill>
            <a:schemeClr val="tx1"/>
          </a:solidFill>
          <a:latin typeface="+mn-lt"/>
        </a:defRPr>
      </a:lvl7pPr>
      <a:lvl8pPr marL="3149600" indent="-228600" algn="l" rtl="0" eaLnBrk="1" fontAlgn="base" hangingPunct="1">
        <a:spcBef>
          <a:spcPct val="20000"/>
        </a:spcBef>
        <a:spcAft>
          <a:spcPct val="0"/>
        </a:spcAft>
        <a:buChar char="»"/>
        <a:defRPr sz="1600">
          <a:solidFill>
            <a:schemeClr val="tx1"/>
          </a:solidFill>
          <a:latin typeface="+mn-lt"/>
        </a:defRPr>
      </a:lvl8pPr>
      <a:lvl9pPr marL="36068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E60297EB-DF1D-4BEE-A48A-287558AD9429}" type="datetimeFigureOut">
              <a:rPr lang="en-GB"/>
              <a:pPr>
                <a:defRPr/>
              </a:pPr>
              <a:t>25/03/2021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F27DE657-50E5-4915-AB8B-C32E110BC6C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43563" y="284163"/>
            <a:ext cx="3219450" cy="121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381000" y="2271713"/>
            <a:ext cx="2516188"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3076" name="Rectangle 3"/>
          <p:cNvSpPr>
            <a:spLocks noGrp="1" noChangeArrowheads="1"/>
          </p:cNvSpPr>
          <p:nvPr>
            <p:ph type="body" idx="1"/>
          </p:nvPr>
        </p:nvSpPr>
        <p:spPr bwMode="auto">
          <a:xfrm>
            <a:off x="2971800" y="2271713"/>
            <a:ext cx="5943600"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381000" y="6477000"/>
            <a:ext cx="1371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003366"/>
                </a:solidFill>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477000"/>
            <a:ext cx="3656013"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rgbClr val="003366"/>
                </a:solidFill>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7010400" y="64770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400">
                <a:solidFill>
                  <a:srgbClr val="003366"/>
                </a:solidFill>
              </a:defRPr>
            </a:lvl1pPr>
          </a:lstStyle>
          <a:p>
            <a:pPr>
              <a:defRPr/>
            </a:pPr>
            <a:fld id="{5535AF57-D66A-483F-9CD6-2F3E27A199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60"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mn-cs"/>
        </a:defRPr>
      </a:lvl1pPr>
      <a:lvl2pPr marL="628650" indent="-285750" algn="l" rtl="0" eaLnBrk="0" fontAlgn="base" hangingPunct="0">
        <a:spcBef>
          <a:spcPct val="20000"/>
        </a:spcBef>
        <a:spcAft>
          <a:spcPct val="0"/>
        </a:spcAft>
        <a:buChar char="–"/>
        <a:defRPr sz="2200">
          <a:solidFill>
            <a:schemeClr val="tx1"/>
          </a:solidFill>
          <a:latin typeface="+mn-lt"/>
        </a:defRPr>
      </a:lvl2pPr>
      <a:lvl3pPr marL="1028700" indent="-228600" algn="l" rtl="0" eaLnBrk="0" fontAlgn="base" hangingPunct="0">
        <a:spcBef>
          <a:spcPct val="20000"/>
        </a:spcBef>
        <a:spcAft>
          <a:spcPct val="0"/>
        </a:spcAft>
        <a:buChar char="•"/>
        <a:defRPr sz="2000">
          <a:solidFill>
            <a:schemeClr val="tx1"/>
          </a:solidFill>
          <a:latin typeface="+mn-lt"/>
        </a:defRPr>
      </a:lvl3pPr>
      <a:lvl4pPr marL="1435100" indent="-228600" algn="l" rtl="0" eaLnBrk="0" fontAlgn="base" hangingPunct="0">
        <a:spcBef>
          <a:spcPct val="20000"/>
        </a:spcBef>
        <a:spcAft>
          <a:spcPct val="0"/>
        </a:spcAft>
        <a:buChar char="–"/>
        <a:defRPr>
          <a:solidFill>
            <a:schemeClr val="tx1"/>
          </a:solidFill>
          <a:latin typeface="+mn-lt"/>
        </a:defRPr>
      </a:lvl4pPr>
      <a:lvl5pPr marL="1778000" indent="-228600" algn="l" rtl="0" eaLnBrk="0" fontAlgn="base" hangingPunct="0">
        <a:spcBef>
          <a:spcPct val="20000"/>
        </a:spcBef>
        <a:spcAft>
          <a:spcPct val="0"/>
        </a:spcAft>
        <a:buChar char="»"/>
        <a:defRPr sz="1600">
          <a:solidFill>
            <a:schemeClr val="tx1"/>
          </a:solidFill>
          <a:latin typeface="+mn-lt"/>
        </a:defRPr>
      </a:lvl5pPr>
      <a:lvl6pPr marL="2235200" indent="-228600" algn="l" rtl="0" fontAlgn="base">
        <a:spcBef>
          <a:spcPct val="20000"/>
        </a:spcBef>
        <a:spcAft>
          <a:spcPct val="0"/>
        </a:spcAft>
        <a:buChar char="»"/>
        <a:defRPr sz="1600">
          <a:solidFill>
            <a:schemeClr val="tx1"/>
          </a:solidFill>
          <a:latin typeface="+mn-lt"/>
        </a:defRPr>
      </a:lvl6pPr>
      <a:lvl7pPr marL="2692400" indent="-228600" algn="l" rtl="0" fontAlgn="base">
        <a:spcBef>
          <a:spcPct val="20000"/>
        </a:spcBef>
        <a:spcAft>
          <a:spcPct val="0"/>
        </a:spcAft>
        <a:buChar char="»"/>
        <a:defRPr sz="1600">
          <a:solidFill>
            <a:schemeClr val="tx1"/>
          </a:solidFill>
          <a:latin typeface="+mn-lt"/>
        </a:defRPr>
      </a:lvl7pPr>
      <a:lvl8pPr marL="3149600" indent="-228600" algn="l" rtl="0" fontAlgn="base">
        <a:spcBef>
          <a:spcPct val="20000"/>
        </a:spcBef>
        <a:spcAft>
          <a:spcPct val="0"/>
        </a:spcAft>
        <a:buChar char="»"/>
        <a:defRPr sz="1600">
          <a:solidFill>
            <a:schemeClr val="tx1"/>
          </a:solidFill>
          <a:latin typeface="+mn-lt"/>
        </a:defRPr>
      </a:lvl8pPr>
      <a:lvl9pPr marL="36068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consultation.lgbce.org.uk/"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hyperlink" Target="mailto:reviews@lgbce.org.uk" TargetMode="External"/><Relationship Id="rId4" Type="http://schemas.openxmlformats.org/officeDocument/2006/relationships/hyperlink" Target="http://www.lgbce.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7CE4262-0834-42C2-9C86-C3315ECEA8D4}" type="slidenum">
              <a:rPr lang="en-US" altLang="en-US" smtClean="0"/>
              <a:pPr>
                <a:defRPr/>
              </a:pPr>
              <a:t>1</a:t>
            </a:fld>
            <a:endParaRPr lang="en-US" altLang="en-US"/>
          </a:p>
        </p:txBody>
      </p:sp>
      <p:sp>
        <p:nvSpPr>
          <p:cNvPr id="8" name="Title 6">
            <a:extLst>
              <a:ext uri="{FF2B5EF4-FFF2-40B4-BE49-F238E27FC236}">
                <a16:creationId xmlns:a16="http://schemas.microsoft.com/office/drawing/2014/main" id="{0B40F5D0-6A3C-4FFF-BE47-8423B4D758E7}"/>
              </a:ext>
            </a:extLst>
          </p:cNvPr>
          <p:cNvSpPr txBox="1">
            <a:spLocks/>
          </p:cNvSpPr>
          <p:nvPr/>
        </p:nvSpPr>
        <p:spPr bwMode="auto">
          <a:xfrm>
            <a:off x="484823" y="1813149"/>
            <a:ext cx="8382000" cy="206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5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a:lstStyle>
          <a:p>
            <a:r>
              <a:rPr lang="en-GB" altLang="en-US" sz="4400" kern="0" dirty="0">
                <a:solidFill>
                  <a:schemeClr val="bg1"/>
                </a:solidFill>
              </a:rPr>
              <a:t>East Hertfordshire </a:t>
            </a:r>
          </a:p>
          <a:p>
            <a:r>
              <a:rPr lang="en-GB" altLang="en-US" sz="4400" kern="0" dirty="0">
                <a:solidFill>
                  <a:schemeClr val="bg1"/>
                </a:solidFill>
              </a:rPr>
              <a:t>District Council</a:t>
            </a:r>
            <a:br>
              <a:rPr lang="en-GB" altLang="en-US" sz="4400" kern="0" dirty="0">
                <a:solidFill>
                  <a:schemeClr val="bg1"/>
                </a:solidFill>
              </a:rPr>
            </a:br>
            <a:r>
              <a:rPr lang="en-GB" altLang="en-US" sz="4400" kern="0" dirty="0">
                <a:solidFill>
                  <a:schemeClr val="bg1"/>
                </a:solidFill>
              </a:rPr>
              <a:t>Electoral Review</a:t>
            </a:r>
            <a:br>
              <a:rPr lang="en-GB" altLang="en-US" sz="4400" kern="0" dirty="0">
                <a:solidFill>
                  <a:schemeClr val="bg1"/>
                </a:solidFill>
              </a:rPr>
            </a:br>
            <a:r>
              <a:rPr lang="en-GB" altLang="en-US" sz="4400" kern="0" dirty="0">
                <a:solidFill>
                  <a:srgbClr val="708F21"/>
                </a:solidFill>
              </a:rPr>
              <a:t>Parish &amp; </a:t>
            </a:r>
          </a:p>
          <a:p>
            <a:r>
              <a:rPr lang="en-GB" altLang="en-US" sz="4400" kern="0" dirty="0">
                <a:solidFill>
                  <a:srgbClr val="708F21"/>
                </a:solidFill>
              </a:rPr>
              <a:t>Community </a:t>
            </a:r>
          </a:p>
          <a:p>
            <a:r>
              <a:rPr lang="en-GB" altLang="en-US" sz="4400" kern="0" dirty="0">
                <a:solidFill>
                  <a:srgbClr val="708F21"/>
                </a:solidFill>
              </a:rPr>
              <a:t>Briefing</a:t>
            </a:r>
            <a:endParaRPr lang="en-GB" sz="4400" kern="0" dirty="0">
              <a:solidFill>
                <a:srgbClr val="708F21"/>
              </a:solidFill>
            </a:endParaRPr>
          </a:p>
        </p:txBody>
      </p:sp>
      <p:sp>
        <p:nvSpPr>
          <p:cNvPr id="13" name=" 4">
            <a:extLst>
              <a:ext uri="{FF2B5EF4-FFF2-40B4-BE49-F238E27FC236}">
                <a16:creationId xmlns:a16="http://schemas.microsoft.com/office/drawing/2014/main" id="{4538087F-C7F3-4263-A265-BE78295C816C}"/>
              </a:ext>
            </a:extLst>
          </p:cNvPr>
          <p:cNvSpPr>
            <a:spLocks noGrp="1"/>
          </p:cNvSpPr>
          <p:nvPr/>
        </p:nvSpPr>
        <p:spPr bwMode="auto">
          <a:xfrm>
            <a:off x="77839" y="6520767"/>
            <a:ext cx="4902489" cy="28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defRPr>
            </a:lvl1pPr>
            <a:lvl2pPr marL="628650" indent="-285750">
              <a:spcBef>
                <a:spcPct val="20000"/>
              </a:spcBef>
              <a:buChar char="–"/>
              <a:defRPr sz="2200">
                <a:solidFill>
                  <a:schemeClr val="tx1"/>
                </a:solidFill>
                <a:latin typeface="Arial" panose="020B0604020202020204" pitchFamily="34" charset="0"/>
              </a:defRPr>
            </a:lvl2pPr>
            <a:lvl3pPr marL="1028700" indent="-228600">
              <a:spcBef>
                <a:spcPct val="20000"/>
              </a:spcBef>
              <a:buChar char="•"/>
              <a:defRPr sz="2000">
                <a:solidFill>
                  <a:schemeClr val="tx1"/>
                </a:solidFill>
                <a:latin typeface="Arial" panose="020B0604020202020204" pitchFamily="34" charset="0"/>
              </a:defRPr>
            </a:lvl3pPr>
            <a:lvl4pPr marL="1435100" indent="-228600">
              <a:spcBef>
                <a:spcPct val="20000"/>
              </a:spcBef>
              <a:buChar char="–"/>
              <a:defRPr>
                <a:solidFill>
                  <a:schemeClr val="tx1"/>
                </a:solidFill>
                <a:latin typeface="Arial" panose="020B0604020202020204" pitchFamily="34" charset="0"/>
              </a:defRPr>
            </a:lvl4pPr>
            <a:lvl5pPr marL="1778000" indent="-228600">
              <a:spcBef>
                <a:spcPct val="20000"/>
              </a:spcBef>
              <a:buChar char="»"/>
              <a:defRPr sz="1600">
                <a:solidFill>
                  <a:schemeClr val="tx1"/>
                </a:solidFill>
                <a:latin typeface="Arial" panose="020B0604020202020204" pitchFamily="34" charset="0"/>
              </a:defRPr>
            </a:lvl5pPr>
            <a:lvl6pPr marL="22352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6924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1496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6068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fontAlgn="auto" hangingPunct="1">
              <a:spcBef>
                <a:spcPct val="0"/>
              </a:spcBef>
              <a:spcAft>
                <a:spcPts val="0"/>
              </a:spcAft>
              <a:buFontTx/>
              <a:buNone/>
              <a:defRPr/>
            </a:pPr>
            <a:r>
              <a:rPr lang="en-GB" altLang="en-US" sz="1000" kern="0" dirty="0">
                <a:solidFill>
                  <a:srgbClr val="003366"/>
                </a:solidFill>
                <a:latin typeface="Arial"/>
              </a:rPr>
              <a:t>www.lgbce.org.uk | consultation.lgbce.org.uk | @</a:t>
            </a:r>
            <a:r>
              <a:rPr lang="en-GB" altLang="en-US" sz="1000" kern="0" dirty="0" err="1">
                <a:solidFill>
                  <a:srgbClr val="003366"/>
                </a:solidFill>
                <a:latin typeface="Arial"/>
              </a:rPr>
              <a:t>lgbce</a:t>
            </a:r>
            <a:r>
              <a:rPr lang="en-GB" altLang="en-US" sz="1000" kern="0" dirty="0">
                <a:solidFill>
                  <a:srgbClr val="003366"/>
                </a:solidFill>
                <a:latin typeface="Arial"/>
              </a:rPr>
              <a:t> | reviews@lgbce.org.uk </a:t>
            </a:r>
          </a:p>
        </p:txBody>
      </p:sp>
      <p:pic>
        <p:nvPicPr>
          <p:cNvPr id="6" name="Picture 2" descr="Image result for East Herts Council logo">
            <a:extLst>
              <a:ext uri="{FF2B5EF4-FFF2-40B4-BE49-F238E27FC236}">
                <a16:creationId xmlns:a16="http://schemas.microsoft.com/office/drawing/2014/main" id="{FD0A35E1-141B-4CAD-93A5-5739489EC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215" y="2287244"/>
            <a:ext cx="3476962" cy="318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33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36908833-2211-4501-90F7-8303236CF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167"/>
            <a:ext cx="5471160" cy="7737217"/>
          </a:xfrm>
          <a:prstGeom prst="rect">
            <a:avLst/>
          </a:prstGeom>
        </p:spPr>
      </p:pic>
      <p:sp>
        <p:nvSpPr>
          <p:cNvPr id="5" name="Rectangle 4">
            <a:extLst>
              <a:ext uri="{FF2B5EF4-FFF2-40B4-BE49-F238E27FC236}">
                <a16:creationId xmlns:a16="http://schemas.microsoft.com/office/drawing/2014/main" id="{D4B1435B-A009-4B05-898A-7E0AB3E26598}"/>
              </a:ext>
            </a:extLst>
          </p:cNvPr>
          <p:cNvSpPr txBox="1">
            <a:spLocks noChangeArrowheads="1"/>
          </p:cNvSpPr>
          <p:nvPr/>
        </p:nvSpPr>
        <p:spPr bwMode="auto">
          <a:xfrm>
            <a:off x="5471160" y="1859496"/>
            <a:ext cx="3431680" cy="4160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Char char="•"/>
              <a:defRPr sz="2400">
                <a:solidFill>
                  <a:schemeClr val="tx1"/>
                </a:solidFill>
                <a:latin typeface="Arial" panose="020B0604020202020204" pitchFamily="34" charset="0"/>
              </a:defRPr>
            </a:lvl1pPr>
            <a:lvl2pPr marL="628650" indent="-285750">
              <a:spcBef>
                <a:spcPct val="20000"/>
              </a:spcBef>
              <a:buChar char="–"/>
              <a:defRPr sz="2200">
                <a:solidFill>
                  <a:schemeClr val="tx1"/>
                </a:solidFill>
                <a:latin typeface="Arial" panose="020B0604020202020204" pitchFamily="34" charset="0"/>
              </a:defRPr>
            </a:lvl2pPr>
            <a:lvl3pPr marL="1028700" indent="-228600">
              <a:spcBef>
                <a:spcPct val="20000"/>
              </a:spcBef>
              <a:buChar char="•"/>
              <a:defRPr sz="2000">
                <a:solidFill>
                  <a:schemeClr val="tx1"/>
                </a:solidFill>
                <a:latin typeface="Arial" panose="020B0604020202020204" pitchFamily="34" charset="0"/>
              </a:defRPr>
            </a:lvl3pPr>
            <a:lvl4pPr marL="1435100" indent="-228600">
              <a:spcBef>
                <a:spcPct val="20000"/>
              </a:spcBef>
              <a:buChar char="–"/>
              <a:defRPr>
                <a:solidFill>
                  <a:schemeClr val="tx1"/>
                </a:solidFill>
                <a:latin typeface="Arial" panose="020B0604020202020204" pitchFamily="34" charset="0"/>
              </a:defRPr>
            </a:lvl4pPr>
            <a:lvl5pPr marL="1778000" indent="-228600">
              <a:spcBef>
                <a:spcPct val="20000"/>
              </a:spcBef>
              <a:buChar char="»"/>
              <a:defRPr sz="1600">
                <a:solidFill>
                  <a:schemeClr val="tx1"/>
                </a:solidFill>
                <a:latin typeface="Arial" panose="020B0604020202020204" pitchFamily="34" charset="0"/>
              </a:defRPr>
            </a:lvl5pPr>
            <a:lvl6pPr marL="22352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6924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1496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6068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indent="0">
              <a:buNone/>
            </a:pPr>
            <a:r>
              <a:rPr lang="en-GB" sz="3200" dirty="0">
                <a:solidFill>
                  <a:srgbClr val="708F21"/>
                </a:solidFill>
                <a:latin typeface="+mj-lt"/>
              </a:rPr>
              <a:t>Why East Hertfordshire?</a:t>
            </a:r>
          </a:p>
          <a:p>
            <a:endParaRPr lang="en-GB" sz="1800" dirty="0"/>
          </a:p>
          <a:p>
            <a:pPr marL="0" lvl="0" indent="0" eaLnBrk="1" hangingPunct="1">
              <a:lnSpc>
                <a:spcPct val="90000"/>
              </a:lnSpc>
              <a:spcBef>
                <a:spcPct val="0"/>
              </a:spcBef>
              <a:buNone/>
              <a:defRPr/>
            </a:pPr>
            <a:r>
              <a:rPr lang="en-GB" altLang="en-US" sz="2800" dirty="0">
                <a:solidFill>
                  <a:schemeClr val="accent1">
                    <a:lumMod val="50000"/>
                  </a:schemeClr>
                </a:solidFill>
                <a:latin typeface="Arial"/>
              </a:rPr>
              <a:t>East Hertfordshire’s boundaries have been not reviewed since 1998.</a:t>
            </a:r>
          </a:p>
          <a:p>
            <a:pPr marL="0" indent="0" eaLnBrk="1" hangingPunct="1">
              <a:lnSpc>
                <a:spcPct val="90000"/>
              </a:lnSpc>
              <a:buNone/>
              <a:defRPr/>
            </a:pPr>
            <a:endParaRPr lang="en-GB" altLang="en-US" sz="2000" dirty="0">
              <a:latin typeface="+mn-lt"/>
            </a:endParaRPr>
          </a:p>
          <a:p>
            <a:pPr marL="0" indent="0">
              <a:buNone/>
            </a:pPr>
            <a:endParaRPr lang="en-GB" sz="1800" dirty="0"/>
          </a:p>
          <a:p>
            <a:pPr marL="0" indent="0">
              <a:buNone/>
            </a:pPr>
            <a:endParaRPr lang="en-GB" sz="1800" dirty="0"/>
          </a:p>
          <a:p>
            <a:endParaRPr lang="en-GB" sz="1800" dirty="0"/>
          </a:p>
          <a:p>
            <a:pPr marL="0" indent="0">
              <a:buNone/>
            </a:pPr>
            <a:br>
              <a:rPr lang="en-GB" altLang="en-US" sz="1800" dirty="0">
                <a:solidFill>
                  <a:srgbClr val="0099CC"/>
                </a:solidFill>
              </a:rPr>
            </a:br>
            <a:br>
              <a:rPr lang="en-GB" altLang="en-US" sz="1800" dirty="0">
                <a:solidFill>
                  <a:srgbClr val="0099CC"/>
                </a:solidFill>
              </a:rPr>
            </a:br>
            <a:endParaRPr lang="en-GB" altLang="en-US" sz="1800" dirty="0">
              <a:solidFill>
                <a:srgbClr val="0099CC"/>
              </a:solidFill>
            </a:endParaRPr>
          </a:p>
        </p:txBody>
      </p:sp>
    </p:spTree>
    <p:extLst>
      <p:ext uri="{BB962C8B-B14F-4D97-AF65-F5344CB8AC3E}">
        <p14:creationId xmlns:p14="http://schemas.microsoft.com/office/powerpoint/2010/main" val="216222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4"/>
          <p:cNvSpPr>
            <a:spLocks noGrp="1" noChangeArrowheads="1"/>
          </p:cNvSpPr>
          <p:nvPr>
            <p:ph type="title"/>
          </p:nvPr>
        </p:nvSpPr>
        <p:spPr>
          <a:xfrm>
            <a:off x="1102264" y="326949"/>
            <a:ext cx="3535975" cy="820683"/>
          </a:xfrm>
        </p:spPr>
        <p:txBody>
          <a:bodyPr/>
          <a:lstStyle/>
          <a:p>
            <a:pPr eaLnBrk="1" hangingPunct="1"/>
            <a:br>
              <a:rPr lang="en-GB" altLang="en-US" dirty="0">
                <a:latin typeface="Calibri Light" panose="020F0302020204030204" pitchFamily="34" charset="0"/>
              </a:rPr>
            </a:br>
            <a:br>
              <a:rPr lang="en-GB" altLang="en-US" sz="900" dirty="0">
                <a:latin typeface="Calibri Light" panose="020F0302020204030204" pitchFamily="34" charset="0"/>
              </a:rPr>
            </a:br>
            <a:endParaRPr lang="en-GB" altLang="en-US" sz="1800" dirty="0">
              <a:latin typeface="Calibri Light" panose="020F0302020204030204" pitchFamily="34" charset="0"/>
            </a:endParaRPr>
          </a:p>
        </p:txBody>
      </p:sp>
      <p:sp>
        <p:nvSpPr>
          <p:cNvPr id="12" name="TextBox 11"/>
          <p:cNvSpPr txBox="1"/>
          <p:nvPr/>
        </p:nvSpPr>
        <p:spPr>
          <a:xfrm>
            <a:off x="3550863" y="3591717"/>
            <a:ext cx="668057" cy="400110"/>
          </a:xfrm>
          <a:prstGeom prst="rect">
            <a:avLst/>
          </a:prstGeom>
          <a:noFill/>
        </p:spPr>
        <p:txBody>
          <a:bodyPr wrap="square" rtlCol="0">
            <a:spAutoFit/>
          </a:bodyPr>
          <a:lstStyle/>
          <a:p>
            <a:pPr algn="ctr"/>
            <a:r>
              <a:rPr lang="en-GB" sz="1000" dirty="0">
                <a:solidFill>
                  <a:schemeClr val="bg1"/>
                </a:solidFill>
                <a:latin typeface="Calibri Light" panose="020F0302020204030204" pitchFamily="34" charset="0"/>
              </a:rPr>
              <a:t>BALLOT BOX</a:t>
            </a:r>
          </a:p>
        </p:txBody>
      </p:sp>
      <p:sp>
        <p:nvSpPr>
          <p:cNvPr id="13" name="Rectangle 4"/>
          <p:cNvSpPr txBox="1">
            <a:spLocks noChangeArrowheads="1"/>
          </p:cNvSpPr>
          <p:nvPr/>
        </p:nvSpPr>
        <p:spPr bwMode="auto">
          <a:xfrm>
            <a:off x="3550863" y="2740861"/>
            <a:ext cx="5364537" cy="2181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Char char="•"/>
              <a:defRPr sz="2400">
                <a:solidFill>
                  <a:schemeClr val="tx1"/>
                </a:solidFill>
                <a:latin typeface="Arial" panose="020B0604020202020204" pitchFamily="34" charset="0"/>
              </a:defRPr>
            </a:lvl1pPr>
            <a:lvl2pPr marL="628650" indent="-285750">
              <a:spcBef>
                <a:spcPct val="20000"/>
              </a:spcBef>
              <a:buChar char="–"/>
              <a:defRPr sz="2200">
                <a:solidFill>
                  <a:schemeClr val="tx1"/>
                </a:solidFill>
                <a:latin typeface="Arial" panose="020B0604020202020204" pitchFamily="34" charset="0"/>
              </a:defRPr>
            </a:lvl2pPr>
            <a:lvl3pPr marL="1028700" indent="-228600">
              <a:spcBef>
                <a:spcPct val="20000"/>
              </a:spcBef>
              <a:buChar char="•"/>
              <a:defRPr sz="2000">
                <a:solidFill>
                  <a:schemeClr val="tx1"/>
                </a:solidFill>
                <a:latin typeface="Arial" panose="020B0604020202020204" pitchFamily="34" charset="0"/>
              </a:defRPr>
            </a:lvl3pPr>
            <a:lvl4pPr marL="1435100" indent="-228600">
              <a:spcBef>
                <a:spcPct val="20000"/>
              </a:spcBef>
              <a:buChar char="–"/>
              <a:defRPr>
                <a:solidFill>
                  <a:schemeClr val="tx1"/>
                </a:solidFill>
                <a:latin typeface="Arial" panose="020B0604020202020204" pitchFamily="34" charset="0"/>
              </a:defRPr>
            </a:lvl4pPr>
            <a:lvl5pPr marL="1778000" indent="-228600">
              <a:spcBef>
                <a:spcPct val="20000"/>
              </a:spcBef>
              <a:buChar char="»"/>
              <a:defRPr sz="1600">
                <a:solidFill>
                  <a:schemeClr val="tx1"/>
                </a:solidFill>
                <a:latin typeface="Arial" panose="020B0604020202020204" pitchFamily="34" charset="0"/>
              </a:defRPr>
            </a:lvl5pPr>
            <a:lvl6pPr marL="22352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6924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1496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6068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457200" indent="-457200" eaLnBrk="1" hangingPunct="1">
              <a:lnSpc>
                <a:spcPct val="90000"/>
              </a:lnSpc>
              <a:buAutoNum type="arabicPeriod"/>
              <a:defRPr/>
            </a:pPr>
            <a:r>
              <a:rPr lang="en-GB" altLang="en-US" sz="2000" dirty="0">
                <a:latin typeface="+mn-lt"/>
              </a:rPr>
              <a:t>Total number of councillors</a:t>
            </a:r>
          </a:p>
          <a:p>
            <a:pPr marL="457200" indent="-457200" eaLnBrk="1" hangingPunct="1">
              <a:lnSpc>
                <a:spcPct val="90000"/>
              </a:lnSpc>
              <a:buAutoNum type="arabicPeriod"/>
              <a:defRPr/>
            </a:pPr>
            <a:r>
              <a:rPr lang="en-GB" altLang="en-US" sz="2000" dirty="0">
                <a:latin typeface="+mn-lt"/>
              </a:rPr>
              <a:t>Total number of wards</a:t>
            </a:r>
          </a:p>
          <a:p>
            <a:pPr marL="457200" indent="-457200" eaLnBrk="1" hangingPunct="1">
              <a:lnSpc>
                <a:spcPct val="90000"/>
              </a:lnSpc>
              <a:buAutoNum type="arabicPeriod"/>
              <a:defRPr/>
            </a:pPr>
            <a:r>
              <a:rPr lang="en-GB" altLang="en-US" sz="2000" dirty="0">
                <a:latin typeface="+mn-lt"/>
              </a:rPr>
              <a:t>Ward boundaries</a:t>
            </a:r>
          </a:p>
          <a:p>
            <a:pPr marL="457200" indent="-457200" eaLnBrk="1" hangingPunct="1">
              <a:lnSpc>
                <a:spcPct val="90000"/>
              </a:lnSpc>
              <a:buAutoNum type="arabicPeriod"/>
              <a:defRPr/>
            </a:pPr>
            <a:r>
              <a:rPr lang="en-GB" altLang="en-US" sz="2000" dirty="0">
                <a:latin typeface="+mn-lt"/>
              </a:rPr>
              <a:t>Number of councillors elected to each ward</a:t>
            </a:r>
          </a:p>
          <a:p>
            <a:pPr marL="457200" indent="-457200" eaLnBrk="1" hangingPunct="1">
              <a:lnSpc>
                <a:spcPct val="90000"/>
              </a:lnSpc>
              <a:buAutoNum type="arabicPeriod"/>
              <a:defRPr/>
            </a:pPr>
            <a:r>
              <a:rPr lang="en-GB" altLang="en-US" sz="2000" dirty="0">
                <a:latin typeface="+mn-lt"/>
              </a:rPr>
              <a:t>Names of each ward</a:t>
            </a:r>
          </a:p>
          <a:p>
            <a:endParaRPr lang="en-GB" sz="1800" dirty="0">
              <a:latin typeface="+mn-lt"/>
            </a:endParaRPr>
          </a:p>
          <a:p>
            <a:pPr marL="0" indent="0">
              <a:buNone/>
            </a:pPr>
            <a:endParaRPr lang="en-GB" sz="1800" dirty="0">
              <a:latin typeface="+mn-lt"/>
            </a:endParaRPr>
          </a:p>
          <a:p>
            <a:endParaRPr lang="en-GB" sz="1800" dirty="0">
              <a:latin typeface="+mn-lt"/>
            </a:endParaRPr>
          </a:p>
          <a:p>
            <a:pPr marL="0" indent="0">
              <a:buNone/>
            </a:pPr>
            <a:br>
              <a:rPr lang="en-GB" altLang="en-US" sz="1800" dirty="0">
                <a:solidFill>
                  <a:srgbClr val="0099CC"/>
                </a:solidFill>
                <a:latin typeface="+mn-lt"/>
              </a:rPr>
            </a:br>
            <a:br>
              <a:rPr lang="en-GB" altLang="en-US" sz="1800" dirty="0">
                <a:solidFill>
                  <a:srgbClr val="0099CC"/>
                </a:solidFill>
                <a:latin typeface="+mn-lt"/>
              </a:rPr>
            </a:br>
            <a:endParaRPr lang="en-GB" altLang="en-US" sz="1800" dirty="0">
              <a:solidFill>
                <a:srgbClr val="0099CC"/>
              </a:solidFill>
              <a:latin typeface="+mn-lt"/>
            </a:endParaRPr>
          </a:p>
        </p:txBody>
      </p:sp>
      <p:sp>
        <p:nvSpPr>
          <p:cNvPr id="10" name=" 4">
            <a:extLst>
              <a:ext uri="{FF2B5EF4-FFF2-40B4-BE49-F238E27FC236}">
                <a16:creationId xmlns:a16="http://schemas.microsoft.com/office/drawing/2014/main" id="{D9684E06-B878-465B-999D-B6F642FC9D73}"/>
              </a:ext>
            </a:extLst>
          </p:cNvPr>
          <p:cNvSpPr>
            <a:spLocks noGrp="1"/>
          </p:cNvSpPr>
          <p:nvPr/>
        </p:nvSpPr>
        <p:spPr bwMode="auto">
          <a:xfrm>
            <a:off x="77839" y="6520767"/>
            <a:ext cx="4902489" cy="28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defRPr>
            </a:lvl1pPr>
            <a:lvl2pPr marL="628650" indent="-285750">
              <a:spcBef>
                <a:spcPct val="20000"/>
              </a:spcBef>
              <a:buChar char="–"/>
              <a:defRPr sz="2200">
                <a:solidFill>
                  <a:schemeClr val="tx1"/>
                </a:solidFill>
                <a:latin typeface="Arial" panose="020B0604020202020204" pitchFamily="34" charset="0"/>
              </a:defRPr>
            </a:lvl2pPr>
            <a:lvl3pPr marL="1028700" indent="-228600">
              <a:spcBef>
                <a:spcPct val="20000"/>
              </a:spcBef>
              <a:buChar char="•"/>
              <a:defRPr sz="2000">
                <a:solidFill>
                  <a:schemeClr val="tx1"/>
                </a:solidFill>
                <a:latin typeface="Arial" panose="020B0604020202020204" pitchFamily="34" charset="0"/>
              </a:defRPr>
            </a:lvl3pPr>
            <a:lvl4pPr marL="1435100" indent="-228600">
              <a:spcBef>
                <a:spcPct val="20000"/>
              </a:spcBef>
              <a:buChar char="–"/>
              <a:defRPr>
                <a:solidFill>
                  <a:schemeClr val="tx1"/>
                </a:solidFill>
                <a:latin typeface="Arial" panose="020B0604020202020204" pitchFamily="34" charset="0"/>
              </a:defRPr>
            </a:lvl4pPr>
            <a:lvl5pPr marL="1778000" indent="-228600">
              <a:spcBef>
                <a:spcPct val="20000"/>
              </a:spcBef>
              <a:buChar char="»"/>
              <a:defRPr sz="1600">
                <a:solidFill>
                  <a:schemeClr val="tx1"/>
                </a:solidFill>
                <a:latin typeface="Arial" panose="020B0604020202020204" pitchFamily="34" charset="0"/>
              </a:defRPr>
            </a:lvl5pPr>
            <a:lvl6pPr marL="22352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6924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1496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6068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fontAlgn="auto" hangingPunct="1">
              <a:spcBef>
                <a:spcPct val="0"/>
              </a:spcBef>
              <a:spcAft>
                <a:spcPts val="0"/>
              </a:spcAft>
              <a:buFontTx/>
              <a:buNone/>
              <a:defRPr/>
            </a:pPr>
            <a:r>
              <a:rPr lang="en-GB" altLang="en-US" sz="1000" kern="0" dirty="0">
                <a:solidFill>
                  <a:srgbClr val="003366"/>
                </a:solidFill>
                <a:latin typeface="Arial"/>
              </a:rPr>
              <a:t>www.lgbce.org.uk | consultation.lgbce.org.uk | @</a:t>
            </a:r>
            <a:r>
              <a:rPr lang="en-GB" altLang="en-US" sz="1000" kern="0" dirty="0" err="1">
                <a:solidFill>
                  <a:srgbClr val="003366"/>
                </a:solidFill>
                <a:latin typeface="Arial"/>
              </a:rPr>
              <a:t>lgbce</a:t>
            </a:r>
            <a:r>
              <a:rPr lang="en-GB" altLang="en-US" sz="1000" kern="0" dirty="0">
                <a:solidFill>
                  <a:srgbClr val="003366"/>
                </a:solidFill>
                <a:latin typeface="Arial"/>
              </a:rPr>
              <a:t> | reviews@lgbce.org.uk </a:t>
            </a:r>
          </a:p>
        </p:txBody>
      </p:sp>
      <p:sp>
        <p:nvSpPr>
          <p:cNvPr id="11" name="TextBox 10">
            <a:extLst>
              <a:ext uri="{FF2B5EF4-FFF2-40B4-BE49-F238E27FC236}">
                <a16:creationId xmlns:a16="http://schemas.microsoft.com/office/drawing/2014/main" id="{7823C068-9C35-4360-A684-E67D38491315}"/>
              </a:ext>
            </a:extLst>
          </p:cNvPr>
          <p:cNvSpPr txBox="1"/>
          <p:nvPr/>
        </p:nvSpPr>
        <p:spPr>
          <a:xfrm>
            <a:off x="361633" y="2686496"/>
            <a:ext cx="2892803" cy="1384995"/>
          </a:xfrm>
          <a:prstGeom prst="rect">
            <a:avLst/>
          </a:prstGeom>
          <a:noFill/>
        </p:spPr>
        <p:txBody>
          <a:bodyPr wrap="square" rtlCol="0">
            <a:spAutoFit/>
          </a:bodyPr>
          <a:lstStyle/>
          <a:p>
            <a:r>
              <a:rPr lang="en-GB" sz="2800" dirty="0">
                <a:solidFill>
                  <a:srgbClr val="708F21"/>
                </a:solidFill>
                <a:latin typeface="+mj-lt"/>
              </a:rPr>
              <a:t>What does an Electoral Review Determine?</a:t>
            </a:r>
          </a:p>
        </p:txBody>
      </p:sp>
    </p:spTree>
    <p:extLst>
      <p:ext uri="{BB962C8B-B14F-4D97-AF65-F5344CB8AC3E}">
        <p14:creationId xmlns:p14="http://schemas.microsoft.com/office/powerpoint/2010/main" val="1930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046163" y="1355725"/>
            <a:ext cx="244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2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GB" altLang="en-US">
              <a:solidFill>
                <a:srgbClr val="003366"/>
              </a:solidFill>
              <a:latin typeface="Times" panose="02020603050405020304" pitchFamily="18" charset="0"/>
            </a:endParaRPr>
          </a:p>
        </p:txBody>
      </p:sp>
      <p:sp>
        <p:nvSpPr>
          <p:cNvPr id="25603" name="Rectangle 4"/>
          <p:cNvSpPr>
            <a:spLocks noGrp="1" noChangeArrowheads="1"/>
          </p:cNvSpPr>
          <p:nvPr>
            <p:ph type="title"/>
          </p:nvPr>
        </p:nvSpPr>
        <p:spPr>
          <a:xfrm>
            <a:off x="951880" y="3473087"/>
            <a:ext cx="2305670" cy="2586401"/>
          </a:xfrm>
        </p:spPr>
        <p:txBody>
          <a:bodyPr/>
          <a:lstStyle/>
          <a:p>
            <a:pPr eaLnBrk="1" hangingPunct="1"/>
            <a:br>
              <a:rPr lang="en-GB" altLang="en-US" dirty="0"/>
            </a:br>
            <a:br>
              <a:rPr lang="en-GB" altLang="en-US" sz="900" dirty="0"/>
            </a:br>
            <a:endParaRPr lang="en-GB" altLang="en-US" sz="1800" dirty="0"/>
          </a:p>
        </p:txBody>
      </p:sp>
      <p:sp>
        <p:nvSpPr>
          <p:cNvPr id="3" name="Rectangle 2"/>
          <p:cNvSpPr/>
          <p:nvPr/>
        </p:nvSpPr>
        <p:spPr>
          <a:xfrm>
            <a:off x="3950188" y="2378371"/>
            <a:ext cx="4973984" cy="3804118"/>
          </a:xfrm>
          <a:prstGeom prst="rect">
            <a:avLst/>
          </a:prstGeom>
        </p:spPr>
        <p:txBody>
          <a:bodyPr wrap="square">
            <a:spAutoFit/>
          </a:bodyPr>
          <a:lstStyle/>
          <a:p>
            <a:pPr marL="457200" indent="-457200" eaLnBrk="1" hangingPunct="1">
              <a:lnSpc>
                <a:spcPct val="90000"/>
              </a:lnSpc>
              <a:buFont typeface="Arial" panose="020B0604020202020204" pitchFamily="34" charset="0"/>
              <a:buChar char="•"/>
              <a:defRPr/>
            </a:pPr>
            <a:r>
              <a:rPr lang="en-GB" altLang="en-US" sz="2000" dirty="0">
                <a:solidFill>
                  <a:srgbClr val="003366"/>
                </a:solidFill>
                <a:latin typeface="+mn-lt"/>
              </a:rPr>
              <a:t>Get involved.</a:t>
            </a:r>
          </a:p>
          <a:p>
            <a:pPr eaLnBrk="1" hangingPunct="1">
              <a:lnSpc>
                <a:spcPct val="90000"/>
              </a:lnSpc>
              <a:defRPr/>
            </a:pPr>
            <a:endParaRPr lang="en-GB" altLang="en-US" sz="2000" dirty="0">
              <a:solidFill>
                <a:srgbClr val="003366"/>
              </a:solidFill>
              <a:latin typeface="+mn-lt"/>
            </a:endParaRPr>
          </a:p>
          <a:p>
            <a:pPr marL="457200" indent="-457200" eaLnBrk="1" hangingPunct="1">
              <a:lnSpc>
                <a:spcPct val="90000"/>
              </a:lnSpc>
              <a:buFont typeface="Arial" panose="020B0604020202020204" pitchFamily="34" charset="0"/>
              <a:buChar char="•"/>
              <a:defRPr/>
            </a:pPr>
            <a:r>
              <a:rPr lang="en-GB" altLang="en-US" sz="2000" dirty="0">
                <a:solidFill>
                  <a:srgbClr val="003366"/>
                </a:solidFill>
                <a:latin typeface="+mn-lt"/>
              </a:rPr>
              <a:t>Help shape your council for the long term.</a:t>
            </a:r>
          </a:p>
          <a:p>
            <a:pPr eaLnBrk="1" hangingPunct="1">
              <a:lnSpc>
                <a:spcPct val="90000"/>
              </a:lnSpc>
              <a:defRPr/>
            </a:pPr>
            <a:endParaRPr lang="en-GB" altLang="en-US" sz="2000" dirty="0">
              <a:solidFill>
                <a:srgbClr val="003366"/>
              </a:solidFill>
              <a:latin typeface="+mn-lt"/>
            </a:endParaRPr>
          </a:p>
          <a:p>
            <a:pPr marL="457200" indent="-457200" eaLnBrk="1" hangingPunct="1">
              <a:lnSpc>
                <a:spcPct val="90000"/>
              </a:lnSpc>
              <a:buFont typeface="Arial" panose="020B0604020202020204" pitchFamily="34" charset="0"/>
              <a:buChar char="•"/>
              <a:defRPr/>
            </a:pPr>
            <a:r>
              <a:rPr lang="en-GB" altLang="en-US" sz="2000" dirty="0">
                <a:solidFill>
                  <a:srgbClr val="003366"/>
                </a:solidFill>
                <a:latin typeface="+mn-lt"/>
              </a:rPr>
              <a:t>Help us make it a transparent &amp; consultative process.</a:t>
            </a:r>
          </a:p>
          <a:p>
            <a:pPr eaLnBrk="1" hangingPunct="1">
              <a:lnSpc>
                <a:spcPct val="90000"/>
              </a:lnSpc>
              <a:defRPr/>
            </a:pPr>
            <a:endParaRPr lang="en-GB" altLang="en-US" sz="2000" dirty="0">
              <a:solidFill>
                <a:srgbClr val="003366"/>
              </a:solidFill>
              <a:latin typeface="+mn-lt"/>
            </a:endParaRPr>
          </a:p>
          <a:p>
            <a:pPr marL="457200" indent="-457200" eaLnBrk="1" hangingPunct="1">
              <a:lnSpc>
                <a:spcPct val="90000"/>
              </a:lnSpc>
              <a:buFont typeface="Arial" panose="020B0604020202020204" pitchFamily="34" charset="0"/>
              <a:buChar char="•"/>
              <a:defRPr/>
            </a:pPr>
            <a:r>
              <a:rPr lang="en-GB" altLang="en-US" sz="2000" dirty="0">
                <a:solidFill>
                  <a:srgbClr val="003366"/>
                </a:solidFill>
                <a:latin typeface="+mn-lt"/>
              </a:rPr>
              <a:t>Help influence &amp; encourage.</a:t>
            </a:r>
          </a:p>
          <a:p>
            <a:pPr marL="0" indent="0" eaLnBrk="1" hangingPunct="1">
              <a:lnSpc>
                <a:spcPct val="90000"/>
              </a:lnSpc>
              <a:buFontTx/>
              <a:buNone/>
              <a:defRPr/>
            </a:pPr>
            <a:endParaRPr lang="en-GB" altLang="en-US" sz="2000" i="1" dirty="0">
              <a:solidFill>
                <a:srgbClr val="003366"/>
              </a:solidFill>
              <a:latin typeface="+mn-lt"/>
            </a:endParaRPr>
          </a:p>
          <a:p>
            <a:pPr marL="0" indent="0" algn="ctr" eaLnBrk="1" hangingPunct="1">
              <a:lnSpc>
                <a:spcPct val="90000"/>
              </a:lnSpc>
              <a:buFontTx/>
              <a:buNone/>
              <a:defRPr/>
            </a:pPr>
            <a:r>
              <a:rPr lang="en-GB" altLang="en-US" sz="2000" b="1" i="1" dirty="0">
                <a:solidFill>
                  <a:srgbClr val="708F21"/>
                </a:solidFill>
                <a:latin typeface="+mn-lt"/>
              </a:rPr>
              <a:t>Local knowledge is invaluable to this process.</a:t>
            </a:r>
          </a:p>
          <a:p>
            <a:pPr marL="0" indent="0" eaLnBrk="1" hangingPunct="1">
              <a:lnSpc>
                <a:spcPct val="90000"/>
              </a:lnSpc>
              <a:buFontTx/>
              <a:buNone/>
              <a:defRPr/>
            </a:pPr>
            <a:endParaRPr lang="en-GB" altLang="en-US" sz="2800" i="1" dirty="0">
              <a:solidFill>
                <a:srgbClr val="003366"/>
              </a:solidFill>
              <a:latin typeface="Calibri" panose="020F0502020204030204" pitchFamily="34" charset="0"/>
            </a:endParaRPr>
          </a:p>
        </p:txBody>
      </p:sp>
      <p:sp>
        <p:nvSpPr>
          <p:cNvPr id="13" name="Rectangle 12"/>
          <p:cNvSpPr/>
          <p:nvPr/>
        </p:nvSpPr>
        <p:spPr>
          <a:xfrm>
            <a:off x="124498" y="1813075"/>
            <a:ext cx="3439583" cy="480131"/>
          </a:xfrm>
          <a:prstGeom prst="rect">
            <a:avLst/>
          </a:prstGeom>
        </p:spPr>
        <p:txBody>
          <a:bodyPr wrap="square">
            <a:spAutoFit/>
          </a:bodyPr>
          <a:lstStyle/>
          <a:p>
            <a:pPr marL="0" indent="0" eaLnBrk="1" hangingPunct="1">
              <a:lnSpc>
                <a:spcPct val="90000"/>
              </a:lnSpc>
              <a:buFontTx/>
              <a:buNone/>
              <a:defRPr/>
            </a:pPr>
            <a:r>
              <a:rPr lang="en-GB" altLang="en-US" sz="2800" dirty="0">
                <a:solidFill>
                  <a:srgbClr val="708F21"/>
                </a:solidFill>
              </a:rPr>
              <a:t>Making a difference</a:t>
            </a:r>
          </a:p>
        </p:txBody>
      </p:sp>
      <p:grpSp>
        <p:nvGrpSpPr>
          <p:cNvPr id="12" name="Group 11">
            <a:extLst>
              <a:ext uri="{FF2B5EF4-FFF2-40B4-BE49-F238E27FC236}">
                <a16:creationId xmlns:a16="http://schemas.microsoft.com/office/drawing/2014/main" id="{AC3AE487-ECC8-48A6-99E0-5FD50EEE3D5B}"/>
              </a:ext>
            </a:extLst>
          </p:cNvPr>
          <p:cNvGrpSpPr/>
          <p:nvPr/>
        </p:nvGrpSpPr>
        <p:grpSpPr>
          <a:xfrm>
            <a:off x="303031" y="2337519"/>
            <a:ext cx="3497190" cy="3868896"/>
            <a:chOff x="303031" y="2337519"/>
            <a:chExt cx="3497190" cy="3868896"/>
          </a:xfrm>
        </p:grpSpPr>
        <p:grpSp>
          <p:nvGrpSpPr>
            <p:cNvPr id="15" name="Group 14">
              <a:extLst>
                <a:ext uri="{FF2B5EF4-FFF2-40B4-BE49-F238E27FC236}">
                  <a16:creationId xmlns:a16="http://schemas.microsoft.com/office/drawing/2014/main" id="{2169B6A7-E35B-4A99-9B16-BE7C1FDD5C21}"/>
                </a:ext>
              </a:extLst>
            </p:cNvPr>
            <p:cNvGrpSpPr/>
            <p:nvPr/>
          </p:nvGrpSpPr>
          <p:grpSpPr>
            <a:xfrm>
              <a:off x="303031" y="2337519"/>
              <a:ext cx="2954519" cy="2453938"/>
              <a:chOff x="259242" y="2409105"/>
              <a:chExt cx="3427562" cy="2852589"/>
            </a:xfrm>
          </p:grpSpPr>
          <p:pic>
            <p:nvPicPr>
              <p:cNvPr id="17" name="Picture 16">
                <a:extLst>
                  <a:ext uri="{FF2B5EF4-FFF2-40B4-BE49-F238E27FC236}">
                    <a16:creationId xmlns:a16="http://schemas.microsoft.com/office/drawing/2014/main" id="{41E719F1-0827-45D1-B0EB-1B2997E2A6A4}"/>
                  </a:ext>
                </a:extLst>
              </p:cNvPr>
              <p:cNvPicPr/>
              <p:nvPr/>
            </p:nvPicPr>
            <p:blipFill>
              <a:blip r:embed="rId3"/>
              <a:stretch>
                <a:fillRect/>
              </a:stretch>
            </p:blipFill>
            <p:spPr>
              <a:xfrm>
                <a:off x="259242" y="2409105"/>
                <a:ext cx="2077467" cy="1416284"/>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EADBDED9-8EEE-43C2-885C-6C8878B2D0E1}"/>
                  </a:ext>
                </a:extLst>
              </p:cNvPr>
              <p:cNvPicPr/>
              <p:nvPr/>
            </p:nvPicPr>
            <p:blipFill>
              <a:blip r:embed="rId4"/>
              <a:stretch>
                <a:fillRect/>
              </a:stretch>
            </p:blipFill>
            <p:spPr>
              <a:xfrm>
                <a:off x="805556" y="3117247"/>
                <a:ext cx="2077466" cy="1587627"/>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11BCC1CA-6603-41B2-A879-F39C9A5F40DF}"/>
                  </a:ext>
                </a:extLst>
              </p:cNvPr>
              <p:cNvPicPr>
                <a:picLocks noChangeAspect="1"/>
              </p:cNvPicPr>
              <p:nvPr/>
            </p:nvPicPr>
            <p:blipFill>
              <a:blip r:embed="rId5"/>
              <a:stretch>
                <a:fillRect/>
              </a:stretch>
            </p:blipFill>
            <p:spPr>
              <a:xfrm>
                <a:off x="1532927" y="3694617"/>
                <a:ext cx="2153877" cy="1567077"/>
              </a:xfrm>
              <a:prstGeom prst="rect">
                <a:avLst/>
              </a:prstGeom>
              <a:ln>
                <a:noFill/>
              </a:ln>
              <a:effectLst>
                <a:outerShdw blurRad="292100" dist="139700" dir="2700000" algn="tl" rotWithShape="0">
                  <a:srgbClr val="333333">
                    <a:alpha val="65000"/>
                  </a:srgbClr>
                </a:outerShdw>
              </a:effectLst>
            </p:spPr>
          </p:pic>
        </p:grpSp>
        <p:pic>
          <p:nvPicPr>
            <p:cNvPr id="16" name="Picture 15">
              <a:extLst>
                <a:ext uri="{FF2B5EF4-FFF2-40B4-BE49-F238E27FC236}">
                  <a16:creationId xmlns:a16="http://schemas.microsoft.com/office/drawing/2014/main" id="{43A4631E-3CC4-4BEE-9A25-E83A8ECA13E0}"/>
                </a:ext>
              </a:extLst>
            </p:cNvPr>
            <p:cNvPicPr>
              <a:picLocks noChangeAspect="1"/>
            </p:cNvPicPr>
            <p:nvPr/>
          </p:nvPicPr>
          <p:blipFill>
            <a:blip r:embed="rId6"/>
            <a:stretch>
              <a:fillRect/>
            </a:stretch>
          </p:blipFill>
          <p:spPr>
            <a:xfrm>
              <a:off x="2329241" y="4121084"/>
              <a:ext cx="1470980" cy="2085331"/>
            </a:xfrm>
            <a:prstGeom prst="rect">
              <a:avLst/>
            </a:prstGeom>
            <a:ln>
              <a:noFill/>
            </a:ln>
            <a:effectLst>
              <a:outerShdw blurRad="292100" dist="139700" dir="2700000" algn="tl" rotWithShape="0">
                <a:srgbClr val="333333">
                  <a:alpha val="65000"/>
                </a:srgbClr>
              </a:outerShdw>
            </a:effectLst>
          </p:spPr>
        </p:pic>
      </p:grpSp>
      <p:sp>
        <p:nvSpPr>
          <p:cNvPr id="20" name=" 4">
            <a:extLst>
              <a:ext uri="{FF2B5EF4-FFF2-40B4-BE49-F238E27FC236}">
                <a16:creationId xmlns:a16="http://schemas.microsoft.com/office/drawing/2014/main" id="{56701401-FDF8-42A4-B441-F556FDB6D928}"/>
              </a:ext>
            </a:extLst>
          </p:cNvPr>
          <p:cNvSpPr>
            <a:spLocks noGrp="1"/>
          </p:cNvSpPr>
          <p:nvPr/>
        </p:nvSpPr>
        <p:spPr bwMode="auto">
          <a:xfrm>
            <a:off x="77839" y="6520767"/>
            <a:ext cx="4902489" cy="28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defRPr>
            </a:lvl1pPr>
            <a:lvl2pPr marL="628650" indent="-285750">
              <a:spcBef>
                <a:spcPct val="20000"/>
              </a:spcBef>
              <a:buChar char="–"/>
              <a:defRPr sz="2200">
                <a:solidFill>
                  <a:schemeClr val="tx1"/>
                </a:solidFill>
                <a:latin typeface="Arial" panose="020B0604020202020204" pitchFamily="34" charset="0"/>
              </a:defRPr>
            </a:lvl2pPr>
            <a:lvl3pPr marL="1028700" indent="-228600">
              <a:spcBef>
                <a:spcPct val="20000"/>
              </a:spcBef>
              <a:buChar char="•"/>
              <a:defRPr sz="2000">
                <a:solidFill>
                  <a:schemeClr val="tx1"/>
                </a:solidFill>
                <a:latin typeface="Arial" panose="020B0604020202020204" pitchFamily="34" charset="0"/>
              </a:defRPr>
            </a:lvl3pPr>
            <a:lvl4pPr marL="1435100" indent="-228600">
              <a:spcBef>
                <a:spcPct val="20000"/>
              </a:spcBef>
              <a:buChar char="–"/>
              <a:defRPr>
                <a:solidFill>
                  <a:schemeClr val="tx1"/>
                </a:solidFill>
                <a:latin typeface="Arial" panose="020B0604020202020204" pitchFamily="34" charset="0"/>
              </a:defRPr>
            </a:lvl4pPr>
            <a:lvl5pPr marL="1778000" indent="-228600">
              <a:spcBef>
                <a:spcPct val="20000"/>
              </a:spcBef>
              <a:buChar char="»"/>
              <a:defRPr sz="1600">
                <a:solidFill>
                  <a:schemeClr val="tx1"/>
                </a:solidFill>
                <a:latin typeface="Arial" panose="020B0604020202020204" pitchFamily="34" charset="0"/>
              </a:defRPr>
            </a:lvl5pPr>
            <a:lvl6pPr marL="22352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6924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1496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6068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fontAlgn="auto" hangingPunct="1">
              <a:spcBef>
                <a:spcPct val="0"/>
              </a:spcBef>
              <a:spcAft>
                <a:spcPts val="0"/>
              </a:spcAft>
              <a:buFontTx/>
              <a:buNone/>
              <a:defRPr/>
            </a:pPr>
            <a:r>
              <a:rPr lang="en-GB" altLang="en-US" sz="1000" kern="0" dirty="0">
                <a:solidFill>
                  <a:srgbClr val="003366"/>
                </a:solidFill>
                <a:latin typeface="Arial"/>
              </a:rPr>
              <a:t>www.lgbce.org.uk | consultation.lgbce.org.uk | @</a:t>
            </a:r>
            <a:r>
              <a:rPr lang="en-GB" altLang="en-US" sz="1000" kern="0" dirty="0" err="1">
                <a:solidFill>
                  <a:srgbClr val="003366"/>
                </a:solidFill>
                <a:latin typeface="Arial"/>
              </a:rPr>
              <a:t>lgbce</a:t>
            </a:r>
            <a:r>
              <a:rPr lang="en-GB" altLang="en-US" sz="1000" kern="0" dirty="0">
                <a:solidFill>
                  <a:srgbClr val="003366"/>
                </a:solidFill>
                <a:latin typeface="Arial"/>
              </a:rPr>
              <a:t> | reviews@lgbce.org.uk </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type="body" idx="1"/>
          </p:nvPr>
        </p:nvSpPr>
        <p:spPr>
          <a:xfrm>
            <a:off x="580124" y="1969590"/>
            <a:ext cx="7867340" cy="3586052"/>
          </a:xfrm>
        </p:spPr>
        <p:txBody>
          <a:bodyPr/>
          <a:lstStyle/>
          <a:p>
            <a:pPr marL="0" indent="0" eaLnBrk="1" hangingPunct="1">
              <a:lnSpc>
                <a:spcPct val="90000"/>
              </a:lnSpc>
              <a:buFontTx/>
              <a:buNone/>
              <a:defRPr/>
            </a:pPr>
            <a:endParaRPr lang="en-GB" altLang="en-US" sz="1800" dirty="0"/>
          </a:p>
          <a:p>
            <a:pPr marL="0" indent="0" eaLnBrk="1" hangingPunct="1">
              <a:lnSpc>
                <a:spcPct val="90000"/>
              </a:lnSpc>
              <a:buFontTx/>
              <a:buNone/>
              <a:defRPr/>
            </a:pPr>
            <a:endParaRPr lang="en-GB" altLang="en-US" sz="1200" dirty="0">
              <a:solidFill>
                <a:srgbClr val="003366"/>
              </a:solidFill>
              <a:latin typeface="Calibri" panose="020F0502020204030204" pitchFamily="34" charset="0"/>
            </a:endParaRPr>
          </a:p>
          <a:p>
            <a:pPr marL="0" indent="0" eaLnBrk="1" hangingPunct="1">
              <a:lnSpc>
                <a:spcPct val="90000"/>
              </a:lnSpc>
              <a:buFontTx/>
              <a:buNone/>
              <a:defRPr/>
            </a:pPr>
            <a:r>
              <a:rPr lang="en-GB" altLang="en-US" sz="2000" dirty="0">
                <a:solidFill>
                  <a:schemeClr val="accent4">
                    <a:lumMod val="90000"/>
                    <a:lumOff val="10000"/>
                  </a:schemeClr>
                </a:solidFill>
              </a:rPr>
              <a:t>Effective representations will address:</a:t>
            </a:r>
          </a:p>
          <a:p>
            <a:pPr marL="0" indent="0" eaLnBrk="1" hangingPunct="1">
              <a:lnSpc>
                <a:spcPct val="90000"/>
              </a:lnSpc>
              <a:buFontTx/>
              <a:buNone/>
              <a:defRPr/>
            </a:pPr>
            <a:endParaRPr lang="en-GB" altLang="en-US" sz="1200" dirty="0">
              <a:solidFill>
                <a:schemeClr val="accent4">
                  <a:lumMod val="90000"/>
                  <a:lumOff val="10000"/>
                </a:schemeClr>
              </a:solidFill>
            </a:endParaRPr>
          </a:p>
          <a:p>
            <a:pPr marL="0" indent="0" eaLnBrk="1" hangingPunct="1">
              <a:lnSpc>
                <a:spcPct val="90000"/>
              </a:lnSpc>
              <a:buNone/>
              <a:defRPr/>
            </a:pPr>
            <a:endParaRPr lang="en-GB" altLang="en-US" sz="2000" dirty="0">
              <a:solidFill>
                <a:schemeClr val="accent4">
                  <a:lumMod val="90000"/>
                  <a:lumOff val="10000"/>
                </a:schemeClr>
              </a:solidFill>
            </a:endParaRPr>
          </a:p>
          <a:p>
            <a:pPr marL="0" indent="0" eaLnBrk="1" hangingPunct="1">
              <a:lnSpc>
                <a:spcPct val="90000"/>
              </a:lnSpc>
              <a:buNone/>
              <a:defRPr/>
            </a:pPr>
            <a:endParaRPr lang="en-GB" altLang="en-US" sz="2000" dirty="0">
              <a:solidFill>
                <a:schemeClr val="accent4">
                  <a:lumMod val="90000"/>
                  <a:lumOff val="10000"/>
                </a:schemeClr>
              </a:solidFill>
            </a:endParaRPr>
          </a:p>
          <a:p>
            <a:pPr marL="0" indent="0" eaLnBrk="1" hangingPunct="1">
              <a:lnSpc>
                <a:spcPct val="90000"/>
              </a:lnSpc>
              <a:buNone/>
              <a:defRPr/>
            </a:pPr>
            <a:endParaRPr lang="en-GB" altLang="en-US" sz="2000" dirty="0">
              <a:solidFill>
                <a:schemeClr val="accent4">
                  <a:lumMod val="90000"/>
                  <a:lumOff val="10000"/>
                </a:schemeClr>
              </a:solidFill>
            </a:endParaRPr>
          </a:p>
          <a:p>
            <a:pPr marL="0" indent="0" eaLnBrk="1" hangingPunct="1">
              <a:lnSpc>
                <a:spcPct val="90000"/>
              </a:lnSpc>
              <a:buNone/>
              <a:defRPr/>
            </a:pPr>
            <a:endParaRPr lang="en-GB" altLang="en-US" sz="2000" dirty="0">
              <a:solidFill>
                <a:schemeClr val="accent4">
                  <a:lumMod val="90000"/>
                  <a:lumOff val="10000"/>
                </a:schemeClr>
              </a:solidFill>
            </a:endParaRPr>
          </a:p>
          <a:p>
            <a:pPr marL="0" indent="0" eaLnBrk="1" hangingPunct="1">
              <a:lnSpc>
                <a:spcPct val="90000"/>
              </a:lnSpc>
              <a:buNone/>
              <a:defRPr/>
            </a:pPr>
            <a:endParaRPr lang="en-GB" altLang="en-US" sz="1200" dirty="0">
              <a:solidFill>
                <a:schemeClr val="accent4">
                  <a:lumMod val="90000"/>
                  <a:lumOff val="10000"/>
                </a:schemeClr>
              </a:solidFill>
            </a:endParaRPr>
          </a:p>
          <a:p>
            <a:pPr marL="0" indent="0" eaLnBrk="1" hangingPunct="1">
              <a:lnSpc>
                <a:spcPct val="90000"/>
              </a:lnSpc>
              <a:buNone/>
              <a:defRPr/>
            </a:pPr>
            <a:r>
              <a:rPr lang="en-GB" altLang="en-US" sz="1800" dirty="0">
                <a:solidFill>
                  <a:schemeClr val="accent4">
                    <a:lumMod val="90000"/>
                    <a:lumOff val="10000"/>
                  </a:schemeClr>
                </a:solidFill>
              </a:rPr>
              <a:t>When?</a:t>
            </a:r>
          </a:p>
          <a:p>
            <a:pPr eaLnBrk="1" hangingPunct="1">
              <a:lnSpc>
                <a:spcPct val="90000"/>
              </a:lnSpc>
              <a:defRPr/>
            </a:pPr>
            <a:r>
              <a:rPr lang="en-GB" altLang="en-US" sz="1800" dirty="0">
                <a:solidFill>
                  <a:schemeClr val="accent4">
                    <a:lumMod val="90000"/>
                    <a:lumOff val="10000"/>
                  </a:schemeClr>
                </a:solidFill>
              </a:rPr>
              <a:t>Consultation on warding patterns: </a:t>
            </a:r>
            <a:r>
              <a:rPr lang="en-GB" altLang="en-US" sz="1800" i="1" dirty="0">
                <a:solidFill>
                  <a:srgbClr val="708F21"/>
                </a:solidFill>
              </a:rPr>
              <a:t>28 September 2021 to 6 December 2021</a:t>
            </a:r>
          </a:p>
          <a:p>
            <a:pPr eaLnBrk="1" hangingPunct="1">
              <a:lnSpc>
                <a:spcPct val="90000"/>
              </a:lnSpc>
              <a:defRPr/>
            </a:pPr>
            <a:r>
              <a:rPr lang="en-GB" altLang="en-US" sz="1800" dirty="0">
                <a:solidFill>
                  <a:schemeClr val="accent4">
                    <a:lumMod val="90000"/>
                    <a:lumOff val="10000"/>
                  </a:schemeClr>
                </a:solidFill>
              </a:rPr>
              <a:t>Consultation on draft recommendations: </a:t>
            </a:r>
            <a:r>
              <a:rPr lang="en-GB" altLang="en-US" sz="1800" i="1" dirty="0">
                <a:solidFill>
                  <a:srgbClr val="708F21"/>
                </a:solidFill>
              </a:rPr>
              <a:t>1 March 2022 to 9 May 2022</a:t>
            </a:r>
            <a:endParaRPr lang="en-GB" altLang="en-US" sz="1800" dirty="0">
              <a:solidFill>
                <a:schemeClr val="accent4">
                  <a:lumMod val="90000"/>
                  <a:lumOff val="10000"/>
                </a:schemeClr>
              </a:solidFill>
            </a:endParaRPr>
          </a:p>
          <a:p>
            <a:pPr marL="0" indent="0" eaLnBrk="1" hangingPunct="1">
              <a:lnSpc>
                <a:spcPct val="90000"/>
              </a:lnSpc>
              <a:buFontTx/>
              <a:buNone/>
              <a:defRPr/>
            </a:pPr>
            <a:endParaRPr lang="en-GB" sz="1800" dirty="0">
              <a:solidFill>
                <a:srgbClr val="003366"/>
              </a:solidFill>
            </a:endParaRPr>
          </a:p>
          <a:p>
            <a:pPr marL="0" indent="0" eaLnBrk="1" hangingPunct="1">
              <a:lnSpc>
                <a:spcPct val="90000"/>
              </a:lnSpc>
              <a:buFontTx/>
              <a:buNone/>
              <a:defRPr/>
            </a:pPr>
            <a:endParaRPr lang="en-GB" altLang="en-US" sz="1800" dirty="0">
              <a:latin typeface="Calibri" panose="020F0502020204030204" pitchFamily="34" charset="0"/>
            </a:endParaRPr>
          </a:p>
        </p:txBody>
      </p:sp>
      <p:sp>
        <p:nvSpPr>
          <p:cNvPr id="23563" name="Rectangle 4"/>
          <p:cNvSpPr>
            <a:spLocks noGrp="1" noChangeArrowheads="1"/>
          </p:cNvSpPr>
          <p:nvPr>
            <p:ph type="title"/>
          </p:nvPr>
        </p:nvSpPr>
        <p:spPr>
          <a:xfrm>
            <a:off x="229860" y="1729526"/>
            <a:ext cx="4778375" cy="671512"/>
          </a:xfrm>
        </p:spPr>
        <p:txBody>
          <a:bodyPr/>
          <a:lstStyle/>
          <a:p>
            <a:pPr eaLnBrk="1" hangingPunct="1"/>
            <a:br>
              <a:rPr lang="en-GB" altLang="en-US" dirty="0"/>
            </a:br>
            <a:br>
              <a:rPr lang="en-GB" altLang="en-US" sz="900" dirty="0"/>
            </a:br>
            <a:endParaRPr lang="en-GB" altLang="en-US" sz="1800" dirty="0"/>
          </a:p>
        </p:txBody>
      </p:sp>
      <p:grpSp>
        <p:nvGrpSpPr>
          <p:cNvPr id="3" name="Group 2"/>
          <p:cNvGrpSpPr/>
          <p:nvPr/>
        </p:nvGrpSpPr>
        <p:grpSpPr>
          <a:xfrm>
            <a:off x="1513651" y="3090386"/>
            <a:ext cx="6000286" cy="1152526"/>
            <a:chOff x="2857810" y="2375662"/>
            <a:chExt cx="6000286" cy="1152526"/>
          </a:xfrm>
        </p:grpSpPr>
        <p:sp>
          <p:nvSpPr>
            <p:cNvPr id="7" name="Rectangle 6"/>
            <p:cNvSpPr/>
            <p:nvPr/>
          </p:nvSpPr>
          <p:spPr>
            <a:xfrm>
              <a:off x="2857810" y="2375662"/>
              <a:ext cx="1911397" cy="1152526"/>
            </a:xfrm>
            <a:prstGeom prst="rect">
              <a:avLst/>
            </a:prstGeom>
            <a:solidFill>
              <a:schemeClr val="bg1"/>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800" dirty="0">
                  <a:solidFill>
                    <a:schemeClr val="accent4">
                      <a:lumMod val="90000"/>
                      <a:lumOff val="10000"/>
                    </a:schemeClr>
                  </a:solidFill>
                </a:rPr>
                <a:t>Electoral equality for voters</a:t>
              </a:r>
            </a:p>
          </p:txBody>
        </p:sp>
        <p:sp>
          <p:nvSpPr>
            <p:cNvPr id="9" name="Rectangle 8"/>
            <p:cNvSpPr/>
            <p:nvPr/>
          </p:nvSpPr>
          <p:spPr>
            <a:xfrm>
              <a:off x="6946699" y="2375662"/>
              <a:ext cx="1911397" cy="1152526"/>
            </a:xfrm>
            <a:prstGeom prst="rect">
              <a:avLst/>
            </a:prstGeom>
            <a:solidFill>
              <a:schemeClr val="bg1"/>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800" dirty="0">
                  <a:solidFill>
                    <a:schemeClr val="accent4">
                      <a:lumMod val="90000"/>
                      <a:lumOff val="10000"/>
                    </a:schemeClr>
                  </a:solidFill>
                </a:rPr>
                <a:t>Effective and convenient local government</a:t>
              </a:r>
            </a:p>
          </p:txBody>
        </p:sp>
        <p:sp>
          <p:nvSpPr>
            <p:cNvPr id="10" name="Rectangle 9"/>
            <p:cNvSpPr/>
            <p:nvPr/>
          </p:nvSpPr>
          <p:spPr>
            <a:xfrm>
              <a:off x="4899575" y="2375662"/>
              <a:ext cx="1911397" cy="1152526"/>
            </a:xfrm>
            <a:prstGeom prst="rect">
              <a:avLst/>
            </a:prstGeom>
            <a:solidFill>
              <a:schemeClr val="bg1"/>
            </a:solidFill>
            <a:ln>
              <a:solidFill>
                <a:schemeClr val="accent4">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800" dirty="0">
                  <a:solidFill>
                    <a:schemeClr val="accent4">
                      <a:lumMod val="90000"/>
                      <a:lumOff val="10000"/>
                    </a:schemeClr>
                  </a:solidFill>
                </a:rPr>
                <a:t>Community identities and interests</a:t>
              </a:r>
            </a:p>
          </p:txBody>
        </p:sp>
      </p:grpSp>
      <p:sp>
        <p:nvSpPr>
          <p:cNvPr id="11" name="Rectangle 10"/>
          <p:cNvSpPr/>
          <p:nvPr/>
        </p:nvSpPr>
        <p:spPr>
          <a:xfrm>
            <a:off x="144596" y="1729525"/>
            <a:ext cx="2949334" cy="480131"/>
          </a:xfrm>
          <a:prstGeom prst="rect">
            <a:avLst/>
          </a:prstGeom>
        </p:spPr>
        <p:txBody>
          <a:bodyPr wrap="none">
            <a:spAutoFit/>
          </a:bodyPr>
          <a:lstStyle/>
          <a:p>
            <a:pPr marL="0" indent="0" eaLnBrk="1" hangingPunct="1">
              <a:lnSpc>
                <a:spcPct val="90000"/>
              </a:lnSpc>
              <a:buFontTx/>
              <a:buNone/>
              <a:defRPr/>
            </a:pPr>
            <a:r>
              <a:rPr lang="en-GB" altLang="en-US" sz="2800" dirty="0">
                <a:solidFill>
                  <a:srgbClr val="708F21"/>
                </a:solidFill>
              </a:rPr>
              <a:t>Warding Patterns</a:t>
            </a:r>
          </a:p>
        </p:txBody>
      </p:sp>
      <p:sp>
        <p:nvSpPr>
          <p:cNvPr id="13" name=" 4">
            <a:extLst>
              <a:ext uri="{FF2B5EF4-FFF2-40B4-BE49-F238E27FC236}">
                <a16:creationId xmlns:a16="http://schemas.microsoft.com/office/drawing/2014/main" id="{F65EE3A6-E342-446D-AEA3-C30C91C73AA9}"/>
              </a:ext>
            </a:extLst>
          </p:cNvPr>
          <p:cNvSpPr>
            <a:spLocks noGrp="1"/>
          </p:cNvSpPr>
          <p:nvPr/>
        </p:nvSpPr>
        <p:spPr bwMode="auto">
          <a:xfrm>
            <a:off x="77839" y="6520767"/>
            <a:ext cx="4902489" cy="28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defRPr>
            </a:lvl1pPr>
            <a:lvl2pPr marL="628650" indent="-285750">
              <a:spcBef>
                <a:spcPct val="20000"/>
              </a:spcBef>
              <a:buChar char="–"/>
              <a:defRPr sz="2200">
                <a:solidFill>
                  <a:schemeClr val="tx1"/>
                </a:solidFill>
                <a:latin typeface="Arial" panose="020B0604020202020204" pitchFamily="34" charset="0"/>
              </a:defRPr>
            </a:lvl2pPr>
            <a:lvl3pPr marL="1028700" indent="-228600">
              <a:spcBef>
                <a:spcPct val="20000"/>
              </a:spcBef>
              <a:buChar char="•"/>
              <a:defRPr sz="2000">
                <a:solidFill>
                  <a:schemeClr val="tx1"/>
                </a:solidFill>
                <a:latin typeface="Arial" panose="020B0604020202020204" pitchFamily="34" charset="0"/>
              </a:defRPr>
            </a:lvl3pPr>
            <a:lvl4pPr marL="1435100" indent="-228600">
              <a:spcBef>
                <a:spcPct val="20000"/>
              </a:spcBef>
              <a:buChar char="–"/>
              <a:defRPr>
                <a:solidFill>
                  <a:schemeClr val="tx1"/>
                </a:solidFill>
                <a:latin typeface="Arial" panose="020B0604020202020204" pitchFamily="34" charset="0"/>
              </a:defRPr>
            </a:lvl4pPr>
            <a:lvl5pPr marL="1778000" indent="-228600">
              <a:spcBef>
                <a:spcPct val="20000"/>
              </a:spcBef>
              <a:buChar char="»"/>
              <a:defRPr sz="1600">
                <a:solidFill>
                  <a:schemeClr val="tx1"/>
                </a:solidFill>
                <a:latin typeface="Arial" panose="020B0604020202020204" pitchFamily="34" charset="0"/>
              </a:defRPr>
            </a:lvl5pPr>
            <a:lvl6pPr marL="22352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6924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1496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6068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fontAlgn="auto" hangingPunct="1">
              <a:spcBef>
                <a:spcPct val="0"/>
              </a:spcBef>
              <a:spcAft>
                <a:spcPts val="0"/>
              </a:spcAft>
              <a:buFontTx/>
              <a:buNone/>
              <a:defRPr/>
            </a:pPr>
            <a:r>
              <a:rPr lang="en-GB" altLang="en-US" sz="1000" kern="0" dirty="0">
                <a:solidFill>
                  <a:srgbClr val="003366"/>
                </a:solidFill>
                <a:latin typeface="Arial"/>
              </a:rPr>
              <a:t>www.lgbce.org.uk | consultation.lgbce.org.uk | @</a:t>
            </a:r>
            <a:r>
              <a:rPr lang="en-GB" altLang="en-US" sz="1000" kern="0" dirty="0" err="1">
                <a:solidFill>
                  <a:srgbClr val="003366"/>
                </a:solidFill>
                <a:latin typeface="Arial"/>
              </a:rPr>
              <a:t>lgbce</a:t>
            </a:r>
            <a:r>
              <a:rPr lang="en-GB" altLang="en-US" sz="1000" kern="0" dirty="0">
                <a:solidFill>
                  <a:srgbClr val="003366"/>
                </a:solidFill>
                <a:latin typeface="Arial"/>
              </a:rPr>
              <a:t> | reviews@lgbce.org.uk </a:t>
            </a:r>
          </a:p>
        </p:txBody>
      </p:sp>
    </p:spTree>
    <p:extLst>
      <p:ext uri="{BB962C8B-B14F-4D97-AF65-F5344CB8AC3E}">
        <p14:creationId xmlns:p14="http://schemas.microsoft.com/office/powerpoint/2010/main" val="60739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4"/>
          <p:cNvSpPr>
            <a:spLocks noGrp="1" noChangeArrowheads="1"/>
          </p:cNvSpPr>
          <p:nvPr>
            <p:ph type="title"/>
          </p:nvPr>
        </p:nvSpPr>
        <p:spPr>
          <a:xfrm>
            <a:off x="1102264" y="326949"/>
            <a:ext cx="3535975" cy="820683"/>
          </a:xfrm>
        </p:spPr>
        <p:txBody>
          <a:bodyPr/>
          <a:lstStyle/>
          <a:p>
            <a:pPr eaLnBrk="1" hangingPunct="1"/>
            <a:br>
              <a:rPr lang="en-GB" altLang="en-US" dirty="0">
                <a:latin typeface="Calibri Light" panose="020F0302020204030204" pitchFamily="34" charset="0"/>
              </a:rPr>
            </a:br>
            <a:br>
              <a:rPr lang="en-GB" altLang="en-US" sz="900" dirty="0">
                <a:latin typeface="Calibri Light" panose="020F0302020204030204" pitchFamily="34" charset="0"/>
              </a:rPr>
            </a:br>
            <a:endParaRPr lang="en-GB" altLang="en-US" sz="1800" dirty="0">
              <a:latin typeface="Calibri Light" panose="020F0302020204030204" pitchFamily="34" charset="0"/>
            </a:endParaRPr>
          </a:p>
        </p:txBody>
      </p:sp>
      <p:sp>
        <p:nvSpPr>
          <p:cNvPr id="12" name="TextBox 11"/>
          <p:cNvSpPr txBox="1"/>
          <p:nvPr/>
        </p:nvSpPr>
        <p:spPr>
          <a:xfrm>
            <a:off x="3550863" y="3591717"/>
            <a:ext cx="668057" cy="400110"/>
          </a:xfrm>
          <a:prstGeom prst="rect">
            <a:avLst/>
          </a:prstGeom>
          <a:noFill/>
        </p:spPr>
        <p:txBody>
          <a:bodyPr wrap="square" rtlCol="0">
            <a:spAutoFit/>
          </a:bodyPr>
          <a:lstStyle/>
          <a:p>
            <a:pPr algn="ctr"/>
            <a:r>
              <a:rPr lang="en-GB" sz="1000" dirty="0">
                <a:solidFill>
                  <a:schemeClr val="bg1"/>
                </a:solidFill>
                <a:latin typeface="Calibri Light" panose="020F0302020204030204" pitchFamily="34" charset="0"/>
              </a:rPr>
              <a:t>BALLOT BOX</a:t>
            </a:r>
          </a:p>
        </p:txBody>
      </p:sp>
      <p:sp>
        <p:nvSpPr>
          <p:cNvPr id="13" name="Rectangle 4"/>
          <p:cNvSpPr txBox="1">
            <a:spLocks noChangeArrowheads="1"/>
          </p:cNvSpPr>
          <p:nvPr/>
        </p:nvSpPr>
        <p:spPr bwMode="auto">
          <a:xfrm>
            <a:off x="4012911" y="2480152"/>
            <a:ext cx="4902489" cy="232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a:spcBef>
                <a:spcPct val="20000"/>
              </a:spcBef>
              <a:buChar char="•"/>
              <a:defRPr sz="2400">
                <a:solidFill>
                  <a:schemeClr val="tx1"/>
                </a:solidFill>
                <a:latin typeface="Arial" panose="020B0604020202020204" pitchFamily="34" charset="0"/>
              </a:defRPr>
            </a:lvl1pPr>
            <a:lvl2pPr marL="628650" indent="-285750">
              <a:spcBef>
                <a:spcPct val="20000"/>
              </a:spcBef>
              <a:buChar char="–"/>
              <a:defRPr sz="2200">
                <a:solidFill>
                  <a:schemeClr val="tx1"/>
                </a:solidFill>
                <a:latin typeface="Arial" panose="020B0604020202020204" pitchFamily="34" charset="0"/>
              </a:defRPr>
            </a:lvl2pPr>
            <a:lvl3pPr marL="1028700" indent="-228600">
              <a:spcBef>
                <a:spcPct val="20000"/>
              </a:spcBef>
              <a:buChar char="•"/>
              <a:defRPr sz="2000">
                <a:solidFill>
                  <a:schemeClr val="tx1"/>
                </a:solidFill>
                <a:latin typeface="Arial" panose="020B0604020202020204" pitchFamily="34" charset="0"/>
              </a:defRPr>
            </a:lvl3pPr>
            <a:lvl4pPr marL="1435100" indent="-228600">
              <a:spcBef>
                <a:spcPct val="20000"/>
              </a:spcBef>
              <a:buChar char="–"/>
              <a:defRPr>
                <a:solidFill>
                  <a:schemeClr val="tx1"/>
                </a:solidFill>
                <a:latin typeface="Arial" panose="020B0604020202020204" pitchFamily="34" charset="0"/>
              </a:defRPr>
            </a:lvl4pPr>
            <a:lvl5pPr marL="1778000" indent="-228600">
              <a:spcBef>
                <a:spcPct val="20000"/>
              </a:spcBef>
              <a:buChar char="»"/>
              <a:defRPr sz="1600">
                <a:solidFill>
                  <a:schemeClr val="tx1"/>
                </a:solidFill>
                <a:latin typeface="Arial" panose="020B0604020202020204" pitchFamily="34" charset="0"/>
              </a:defRPr>
            </a:lvl5pPr>
            <a:lvl6pPr marL="22352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6924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1496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6068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r>
              <a:rPr lang="en-GB" sz="2000" dirty="0">
                <a:latin typeface="+mn-lt"/>
              </a:rPr>
              <a:t>Parishes &amp; neighbourhood groups as building blocks</a:t>
            </a:r>
          </a:p>
          <a:p>
            <a:r>
              <a:rPr lang="en-GB" sz="2000" dirty="0">
                <a:latin typeface="+mn-lt"/>
              </a:rPr>
              <a:t>Facilities and amenities</a:t>
            </a:r>
          </a:p>
          <a:p>
            <a:r>
              <a:rPr lang="en-GB" sz="2000" dirty="0">
                <a:latin typeface="+mn-lt"/>
              </a:rPr>
              <a:t>Landmarks</a:t>
            </a:r>
          </a:p>
          <a:p>
            <a:r>
              <a:rPr lang="en-GB" sz="2000" dirty="0">
                <a:latin typeface="+mn-lt"/>
              </a:rPr>
              <a:t>Transport</a:t>
            </a:r>
          </a:p>
          <a:p>
            <a:pPr marL="0" indent="0">
              <a:buNone/>
            </a:pPr>
            <a:endParaRPr lang="en-GB" sz="1800" dirty="0">
              <a:latin typeface="+mn-lt"/>
            </a:endParaRPr>
          </a:p>
        </p:txBody>
      </p:sp>
      <p:sp>
        <p:nvSpPr>
          <p:cNvPr id="8" name="TextBox 7"/>
          <p:cNvSpPr txBox="1"/>
          <p:nvPr/>
        </p:nvSpPr>
        <p:spPr>
          <a:xfrm>
            <a:off x="376192" y="2387865"/>
            <a:ext cx="3405695" cy="523220"/>
          </a:xfrm>
          <a:prstGeom prst="rect">
            <a:avLst/>
          </a:prstGeom>
          <a:noFill/>
        </p:spPr>
        <p:txBody>
          <a:bodyPr wrap="square" rtlCol="0">
            <a:spAutoFit/>
          </a:bodyPr>
          <a:lstStyle/>
          <a:p>
            <a:r>
              <a:rPr lang="en-GB" sz="2800" dirty="0">
                <a:solidFill>
                  <a:srgbClr val="708F21"/>
                </a:solidFill>
                <a:latin typeface="+mn-lt"/>
              </a:rPr>
              <a:t>Community Identity</a:t>
            </a:r>
            <a:r>
              <a:rPr lang="en-GB" sz="2800" dirty="0">
                <a:solidFill>
                  <a:srgbClr val="708F21"/>
                </a:solidFill>
                <a:latin typeface="Calibri Light" panose="020F0302020204030204" pitchFamily="34" charset="0"/>
              </a:rPr>
              <a:t> </a:t>
            </a:r>
          </a:p>
        </p:txBody>
      </p:sp>
      <p:sp>
        <p:nvSpPr>
          <p:cNvPr id="9" name=" 4">
            <a:extLst>
              <a:ext uri="{FF2B5EF4-FFF2-40B4-BE49-F238E27FC236}">
                <a16:creationId xmlns:a16="http://schemas.microsoft.com/office/drawing/2014/main" id="{0E5DE735-0E46-4611-B26F-E29B0950051D}"/>
              </a:ext>
            </a:extLst>
          </p:cNvPr>
          <p:cNvSpPr>
            <a:spLocks noGrp="1"/>
          </p:cNvSpPr>
          <p:nvPr/>
        </p:nvSpPr>
        <p:spPr bwMode="auto">
          <a:xfrm>
            <a:off x="168274" y="6305490"/>
            <a:ext cx="4902489" cy="40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defRPr>
            </a:lvl1pPr>
            <a:lvl2pPr marL="628650" indent="-285750">
              <a:spcBef>
                <a:spcPct val="20000"/>
              </a:spcBef>
              <a:buChar char="–"/>
              <a:defRPr sz="2200">
                <a:solidFill>
                  <a:schemeClr val="tx1"/>
                </a:solidFill>
                <a:latin typeface="Arial" panose="020B0604020202020204" pitchFamily="34" charset="0"/>
              </a:defRPr>
            </a:lvl2pPr>
            <a:lvl3pPr marL="1028700" indent="-228600">
              <a:spcBef>
                <a:spcPct val="20000"/>
              </a:spcBef>
              <a:buChar char="•"/>
              <a:defRPr sz="2000">
                <a:solidFill>
                  <a:schemeClr val="tx1"/>
                </a:solidFill>
                <a:latin typeface="Arial" panose="020B0604020202020204" pitchFamily="34" charset="0"/>
              </a:defRPr>
            </a:lvl3pPr>
            <a:lvl4pPr marL="1435100" indent="-228600">
              <a:spcBef>
                <a:spcPct val="20000"/>
              </a:spcBef>
              <a:buChar char="–"/>
              <a:defRPr>
                <a:solidFill>
                  <a:schemeClr val="tx1"/>
                </a:solidFill>
                <a:latin typeface="Arial" panose="020B0604020202020204" pitchFamily="34" charset="0"/>
              </a:defRPr>
            </a:lvl4pPr>
            <a:lvl5pPr marL="1778000" indent="-228600">
              <a:spcBef>
                <a:spcPct val="20000"/>
              </a:spcBef>
              <a:buChar char="»"/>
              <a:defRPr sz="1600">
                <a:solidFill>
                  <a:schemeClr val="tx1"/>
                </a:solidFill>
                <a:latin typeface="Arial" panose="020B0604020202020204" pitchFamily="34" charset="0"/>
              </a:defRPr>
            </a:lvl5pPr>
            <a:lvl6pPr marL="22352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6924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1496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6068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GB" altLang="en-US" sz="1000" b="0" i="0" u="none" strike="noStrike" kern="0" cap="none" spc="0" normalizeH="0" baseline="0" noProof="0" dirty="0">
                <a:ln>
                  <a:noFill/>
                </a:ln>
                <a:solidFill>
                  <a:srgbClr val="003366"/>
                </a:solidFill>
                <a:effectLst/>
                <a:uLnTx/>
                <a:uFillTx/>
                <a:latin typeface="+mn-lt"/>
              </a:rPr>
              <a:t>www.lgbce.org.uk | consultation.lgbce.org.uk | @</a:t>
            </a:r>
            <a:r>
              <a:rPr kumimoji="0" lang="en-GB" altLang="en-US" sz="1000" b="0" i="0" u="none" strike="noStrike" kern="0" cap="none" spc="0" normalizeH="0" baseline="0" noProof="0" dirty="0" err="1">
                <a:ln>
                  <a:noFill/>
                </a:ln>
                <a:solidFill>
                  <a:srgbClr val="003366"/>
                </a:solidFill>
                <a:effectLst/>
                <a:uLnTx/>
                <a:uFillTx/>
                <a:latin typeface="+mn-lt"/>
              </a:rPr>
              <a:t>lgbce</a:t>
            </a:r>
            <a:r>
              <a:rPr kumimoji="0" lang="en-GB" altLang="en-US" sz="1000" b="0" i="0" u="none" strike="noStrike" kern="0" cap="none" spc="0" normalizeH="0" baseline="0" noProof="0" dirty="0">
                <a:ln>
                  <a:noFill/>
                </a:ln>
                <a:solidFill>
                  <a:srgbClr val="003366"/>
                </a:solidFill>
                <a:effectLst/>
                <a:uLnTx/>
                <a:uFillTx/>
                <a:latin typeface="+mn-lt"/>
              </a:rPr>
              <a:t> | reviews@lgbce.org.uk </a:t>
            </a:r>
          </a:p>
        </p:txBody>
      </p:sp>
    </p:spTree>
    <p:extLst>
      <p:ext uri="{BB962C8B-B14F-4D97-AF65-F5344CB8AC3E}">
        <p14:creationId xmlns:p14="http://schemas.microsoft.com/office/powerpoint/2010/main" val="216948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64172" y="2230564"/>
            <a:ext cx="1655064" cy="495871"/>
          </a:xfrm>
        </p:spPr>
        <p:txBody>
          <a:bodyPr/>
          <a:lstStyle/>
          <a:p>
            <a:r>
              <a:rPr lang="en-GB" altLang="en-US" dirty="0">
                <a:solidFill>
                  <a:srgbClr val="708F21"/>
                </a:solidFill>
              </a:rPr>
              <a:t>Parishes</a:t>
            </a:r>
            <a:br>
              <a:rPr lang="en-GB" altLang="en-US" dirty="0"/>
            </a:br>
            <a:endParaRPr lang="en-GB" altLang="en-US" dirty="0"/>
          </a:p>
        </p:txBody>
      </p:sp>
      <p:sp>
        <p:nvSpPr>
          <p:cNvPr id="3" name="Content Placeholder 2"/>
          <p:cNvSpPr>
            <a:spLocks noGrp="1"/>
          </p:cNvSpPr>
          <p:nvPr>
            <p:ph idx="1"/>
          </p:nvPr>
        </p:nvSpPr>
        <p:spPr>
          <a:xfrm>
            <a:off x="2836228" y="2225928"/>
            <a:ext cx="5943600" cy="3169919"/>
          </a:xfrm>
        </p:spPr>
        <p:txBody>
          <a:bodyPr/>
          <a:lstStyle/>
          <a:p>
            <a:pPr marL="269875" indent="-269875">
              <a:buFont typeface="Arial" pitchFamily="34" charset="0"/>
              <a:buChar char="•"/>
              <a:defRPr/>
            </a:pPr>
            <a:r>
              <a:rPr lang="en-GB" sz="2000" dirty="0"/>
              <a:t>We cannot create or abolish parishes, or amend </a:t>
            </a:r>
            <a:r>
              <a:rPr lang="en-GB" sz="2000"/>
              <a:t>their external </a:t>
            </a:r>
            <a:r>
              <a:rPr lang="en-GB" sz="2000" dirty="0"/>
              <a:t>boundaries</a:t>
            </a:r>
          </a:p>
          <a:p>
            <a:pPr marL="269875" indent="-269875">
              <a:buFont typeface="Arial" pitchFamily="34" charset="0"/>
              <a:buChar char="•"/>
              <a:defRPr/>
            </a:pPr>
            <a:endParaRPr lang="en-GB" sz="2000" dirty="0"/>
          </a:p>
          <a:p>
            <a:pPr marL="269875" indent="-269875">
              <a:buFont typeface="Arial" pitchFamily="34" charset="0"/>
              <a:buChar char="•"/>
              <a:defRPr/>
            </a:pPr>
            <a:r>
              <a:rPr lang="en-GB" sz="2000" dirty="0"/>
              <a:t>If we divide a parish between wards, we must create parish wards</a:t>
            </a:r>
          </a:p>
          <a:p>
            <a:pPr marL="269875" indent="-269875">
              <a:buFont typeface="Arial" pitchFamily="34" charset="0"/>
              <a:buChar char="•"/>
              <a:defRPr/>
            </a:pPr>
            <a:endParaRPr lang="en-GB" sz="2000" dirty="0"/>
          </a:p>
          <a:p>
            <a:pPr marL="269875" indent="-269875">
              <a:buFont typeface="Arial" pitchFamily="34" charset="0"/>
              <a:buChar char="•"/>
              <a:defRPr/>
            </a:pPr>
            <a:r>
              <a:rPr lang="en-GB" sz="2000" dirty="0"/>
              <a:t>We can change parish electoral arrangements </a:t>
            </a:r>
            <a:r>
              <a:rPr lang="en-GB" sz="2000" u="sng" dirty="0"/>
              <a:t>only</a:t>
            </a:r>
            <a:r>
              <a:rPr lang="en-GB" sz="2000" dirty="0"/>
              <a:t> as a direct consequence of our ward proposals</a:t>
            </a:r>
          </a:p>
          <a:p>
            <a:pPr>
              <a:defRPr/>
            </a:pPr>
            <a:endParaRPr lang="en-GB" dirty="0"/>
          </a:p>
        </p:txBody>
      </p:sp>
    </p:spTree>
    <p:extLst>
      <p:ext uri="{BB962C8B-B14F-4D97-AF65-F5344CB8AC3E}">
        <p14:creationId xmlns:p14="http://schemas.microsoft.com/office/powerpoint/2010/main" val="676845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56634" y="260350"/>
            <a:ext cx="2267892" cy="1152525"/>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solidFill>
                  <a:schemeClr val="accent1">
                    <a:lumMod val="75000"/>
                  </a:schemeClr>
                </a:solidFill>
              </a:rPr>
              <a:t>Preliminary period</a:t>
            </a:r>
          </a:p>
          <a:p>
            <a:pPr algn="ctr" eaLnBrk="1" fontAlgn="auto" hangingPunct="1">
              <a:spcBef>
                <a:spcPts val="0"/>
              </a:spcBef>
              <a:spcAft>
                <a:spcPts val="0"/>
              </a:spcAft>
              <a:defRPr/>
            </a:pPr>
            <a:r>
              <a:rPr lang="en-GB" sz="1400" dirty="0">
                <a:solidFill>
                  <a:schemeClr val="accent1">
                    <a:lumMod val="75000"/>
                  </a:schemeClr>
                </a:solidFill>
              </a:rPr>
              <a:t>Commission decides councillor numbers </a:t>
            </a:r>
          </a:p>
          <a:p>
            <a:pPr algn="ctr"/>
            <a:r>
              <a:rPr lang="en-GB" sz="1400" b="1" dirty="0">
                <a:solidFill>
                  <a:srgbClr val="708F21"/>
                </a:solidFill>
              </a:rPr>
              <a:t>Now to August 2021</a:t>
            </a:r>
          </a:p>
        </p:txBody>
      </p:sp>
      <p:sp>
        <p:nvSpPr>
          <p:cNvPr id="5" name="Rectangle 4"/>
          <p:cNvSpPr/>
          <p:nvPr/>
        </p:nvSpPr>
        <p:spPr>
          <a:xfrm>
            <a:off x="3456634" y="1989138"/>
            <a:ext cx="2253604" cy="1008062"/>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solidFill>
                  <a:schemeClr val="accent1">
                    <a:lumMod val="75000"/>
                  </a:schemeClr>
                </a:solidFill>
              </a:rPr>
              <a:t>Consultation on </a:t>
            </a:r>
          </a:p>
          <a:p>
            <a:pPr algn="ctr" eaLnBrk="1" fontAlgn="auto" hangingPunct="1">
              <a:spcBef>
                <a:spcPts val="0"/>
              </a:spcBef>
              <a:spcAft>
                <a:spcPts val="0"/>
              </a:spcAft>
              <a:defRPr/>
            </a:pPr>
            <a:r>
              <a:rPr lang="en-GB" sz="1400" dirty="0">
                <a:solidFill>
                  <a:schemeClr val="accent1">
                    <a:lumMod val="75000"/>
                  </a:schemeClr>
                </a:solidFill>
              </a:rPr>
              <a:t>warding  patterns</a:t>
            </a:r>
          </a:p>
          <a:p>
            <a:pPr algn="ctr" eaLnBrk="1" fontAlgn="auto" hangingPunct="1">
              <a:spcBef>
                <a:spcPts val="0"/>
              </a:spcBef>
              <a:spcAft>
                <a:spcPts val="0"/>
              </a:spcAft>
              <a:defRPr/>
            </a:pPr>
            <a:r>
              <a:rPr lang="en-GB" sz="1400" b="1" dirty="0">
                <a:solidFill>
                  <a:srgbClr val="708F21"/>
                </a:solidFill>
              </a:rPr>
              <a:t>28 September 2021 to 6 December 2021</a:t>
            </a:r>
          </a:p>
        </p:txBody>
      </p:sp>
      <p:sp>
        <p:nvSpPr>
          <p:cNvPr id="6" name="Rectangle 5"/>
          <p:cNvSpPr/>
          <p:nvPr/>
        </p:nvSpPr>
        <p:spPr>
          <a:xfrm>
            <a:off x="3456634" y="3608388"/>
            <a:ext cx="2253604" cy="1081087"/>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solidFill>
                  <a:schemeClr val="accent1">
                    <a:lumMod val="75000"/>
                  </a:schemeClr>
                </a:solidFill>
              </a:rPr>
              <a:t>Consultation on draft recommendations</a:t>
            </a:r>
          </a:p>
          <a:p>
            <a:pPr algn="ctr" eaLnBrk="1" fontAlgn="auto" hangingPunct="1">
              <a:spcBef>
                <a:spcPts val="0"/>
              </a:spcBef>
              <a:spcAft>
                <a:spcPts val="0"/>
              </a:spcAft>
              <a:defRPr/>
            </a:pPr>
            <a:r>
              <a:rPr lang="en-GB" sz="1400" b="1" dirty="0">
                <a:solidFill>
                  <a:srgbClr val="708F21"/>
                </a:solidFill>
              </a:rPr>
              <a:t>1 March 2022 to 9 May 2022</a:t>
            </a:r>
          </a:p>
        </p:txBody>
      </p:sp>
      <p:sp>
        <p:nvSpPr>
          <p:cNvPr id="7" name="Rectangle 6"/>
          <p:cNvSpPr/>
          <p:nvPr/>
        </p:nvSpPr>
        <p:spPr>
          <a:xfrm>
            <a:off x="3456635" y="5300663"/>
            <a:ext cx="2245666" cy="108108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solidFill>
                  <a:schemeClr val="accent1">
                    <a:lumMod val="75000"/>
                  </a:schemeClr>
                </a:solidFill>
              </a:rPr>
              <a:t>Final recommendations</a:t>
            </a:r>
          </a:p>
          <a:p>
            <a:pPr algn="ctr" eaLnBrk="1" fontAlgn="auto" hangingPunct="1">
              <a:spcBef>
                <a:spcPts val="0"/>
              </a:spcBef>
              <a:spcAft>
                <a:spcPts val="0"/>
              </a:spcAft>
              <a:defRPr/>
            </a:pPr>
            <a:r>
              <a:rPr lang="en-GB" sz="1400" dirty="0">
                <a:solidFill>
                  <a:schemeClr val="accent1">
                    <a:lumMod val="75000"/>
                  </a:schemeClr>
                </a:solidFill>
              </a:rPr>
              <a:t>Published </a:t>
            </a:r>
            <a:r>
              <a:rPr lang="en-GB" sz="1400" b="1" dirty="0">
                <a:solidFill>
                  <a:srgbClr val="708F21"/>
                </a:solidFill>
              </a:rPr>
              <a:t>2 August 2022</a:t>
            </a:r>
          </a:p>
          <a:p>
            <a:pPr algn="ctr" eaLnBrk="1" fontAlgn="auto" hangingPunct="1">
              <a:spcBef>
                <a:spcPts val="0"/>
              </a:spcBef>
              <a:spcAft>
                <a:spcPts val="0"/>
              </a:spcAft>
              <a:defRPr/>
            </a:pPr>
            <a:r>
              <a:rPr lang="en-GB" sz="1400" dirty="0">
                <a:solidFill>
                  <a:schemeClr val="accent1">
                    <a:lumMod val="75000"/>
                  </a:schemeClr>
                </a:solidFill>
              </a:rPr>
              <a:t>Order Made </a:t>
            </a:r>
            <a:r>
              <a:rPr lang="en-GB" sz="1400" b="1" dirty="0">
                <a:solidFill>
                  <a:srgbClr val="708F21"/>
                </a:solidFill>
              </a:rPr>
              <a:t>Winter 2022</a:t>
            </a:r>
          </a:p>
          <a:p>
            <a:pPr algn="ctr" eaLnBrk="1" fontAlgn="auto" hangingPunct="1">
              <a:spcBef>
                <a:spcPts val="0"/>
              </a:spcBef>
              <a:spcAft>
                <a:spcPts val="0"/>
              </a:spcAft>
              <a:defRPr/>
            </a:pPr>
            <a:r>
              <a:rPr lang="en-GB" sz="1400" dirty="0">
                <a:solidFill>
                  <a:schemeClr val="accent1">
                    <a:lumMod val="75000"/>
                  </a:schemeClr>
                </a:solidFill>
              </a:rPr>
              <a:t>Elected upon </a:t>
            </a:r>
            <a:r>
              <a:rPr lang="en-GB" sz="1400" b="1" dirty="0">
                <a:solidFill>
                  <a:srgbClr val="708F21"/>
                </a:solidFill>
              </a:rPr>
              <a:t>2023</a:t>
            </a:r>
          </a:p>
        </p:txBody>
      </p:sp>
      <p:cxnSp>
        <p:nvCxnSpPr>
          <p:cNvPr id="9" name="Straight Arrow Connector 8"/>
          <p:cNvCxnSpPr/>
          <p:nvPr/>
        </p:nvCxnSpPr>
        <p:spPr>
          <a:xfrm>
            <a:off x="4654550" y="1484313"/>
            <a:ext cx="0" cy="431800"/>
          </a:xfrm>
          <a:prstGeom prst="straightConnector1">
            <a:avLst/>
          </a:prstGeom>
          <a:ln w="38100">
            <a:solidFill>
              <a:srgbClr val="708F2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54550" y="3068638"/>
            <a:ext cx="0" cy="431800"/>
          </a:xfrm>
          <a:prstGeom prst="straightConnector1">
            <a:avLst/>
          </a:prstGeom>
          <a:ln w="38100">
            <a:solidFill>
              <a:srgbClr val="708F2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643438" y="4797425"/>
            <a:ext cx="0" cy="431800"/>
          </a:xfrm>
          <a:prstGeom prst="straightConnector1">
            <a:avLst/>
          </a:prstGeom>
          <a:ln w="38100">
            <a:solidFill>
              <a:srgbClr val="708F21"/>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6293376" y="51578"/>
            <a:ext cx="1517800" cy="6423771"/>
            <a:chOff x="6293376" y="-77800"/>
            <a:chExt cx="1517800" cy="6553118"/>
          </a:xfrm>
        </p:grpSpPr>
        <p:sp>
          <p:nvSpPr>
            <p:cNvPr id="2" name="Right Bracket 1"/>
            <p:cNvSpPr/>
            <p:nvPr/>
          </p:nvSpPr>
          <p:spPr>
            <a:xfrm>
              <a:off x="6293376" y="13092"/>
              <a:ext cx="346842" cy="5617374"/>
            </a:xfrm>
            <a:prstGeom prst="rightBracket">
              <a:avLst>
                <a:gd name="adj" fmla="val 0"/>
              </a:avLst>
            </a:prstGeom>
            <a:ln w="12700">
              <a:solidFill>
                <a:srgbClr val="708F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8" name="Straight Connector 7"/>
            <p:cNvCxnSpPr/>
            <p:nvPr/>
          </p:nvCxnSpPr>
          <p:spPr>
            <a:xfrm>
              <a:off x="6294247" y="1412875"/>
              <a:ext cx="34684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294247" y="2997200"/>
              <a:ext cx="34684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294247" y="4689475"/>
              <a:ext cx="34684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293376" y="6381750"/>
              <a:ext cx="346842" cy="0"/>
            </a:xfrm>
            <a:prstGeom prst="line">
              <a:avLst/>
            </a:prstGeom>
            <a:ln>
              <a:solidFill>
                <a:srgbClr val="708F2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17992" y="2868294"/>
              <a:ext cx="1193181" cy="282577"/>
            </a:xfrm>
            <a:prstGeom prst="rect">
              <a:avLst/>
            </a:prstGeom>
            <a:noFill/>
            <a:ln>
              <a:noFill/>
            </a:ln>
          </p:spPr>
          <p:txBody>
            <a:bodyPr wrap="square" rtlCol="0">
              <a:spAutoFit/>
            </a:bodyPr>
            <a:lstStyle/>
            <a:p>
              <a:r>
                <a:rPr lang="en-GB" sz="1200" dirty="0">
                  <a:solidFill>
                    <a:srgbClr val="708F21"/>
                  </a:solidFill>
                </a:rPr>
                <a:t>Winter 2021</a:t>
              </a:r>
            </a:p>
          </p:txBody>
        </p:sp>
        <p:sp>
          <p:nvSpPr>
            <p:cNvPr id="29" name="TextBox 28"/>
            <p:cNvSpPr txBox="1"/>
            <p:nvPr/>
          </p:nvSpPr>
          <p:spPr>
            <a:xfrm>
              <a:off x="6640218" y="1260321"/>
              <a:ext cx="1131437" cy="282577"/>
            </a:xfrm>
            <a:prstGeom prst="rect">
              <a:avLst/>
            </a:prstGeom>
            <a:noFill/>
            <a:ln>
              <a:noFill/>
            </a:ln>
          </p:spPr>
          <p:txBody>
            <a:bodyPr wrap="square" rtlCol="0">
              <a:spAutoFit/>
            </a:bodyPr>
            <a:lstStyle/>
            <a:p>
              <a:r>
                <a:rPr lang="en-GB" sz="1200" dirty="0">
                  <a:solidFill>
                    <a:srgbClr val="708F21"/>
                  </a:solidFill>
                </a:rPr>
                <a:t>Mid 2021</a:t>
              </a:r>
            </a:p>
          </p:txBody>
        </p:sp>
        <p:sp>
          <p:nvSpPr>
            <p:cNvPr id="32" name="TextBox 31"/>
            <p:cNvSpPr txBox="1"/>
            <p:nvPr/>
          </p:nvSpPr>
          <p:spPr>
            <a:xfrm>
              <a:off x="6656203" y="-77800"/>
              <a:ext cx="1131437" cy="282577"/>
            </a:xfrm>
            <a:prstGeom prst="rect">
              <a:avLst/>
            </a:prstGeom>
            <a:noFill/>
            <a:ln>
              <a:noFill/>
            </a:ln>
          </p:spPr>
          <p:txBody>
            <a:bodyPr wrap="square" rtlCol="0">
              <a:spAutoFit/>
            </a:bodyPr>
            <a:lstStyle/>
            <a:p>
              <a:r>
                <a:rPr lang="en-GB" sz="1200" dirty="0">
                  <a:solidFill>
                    <a:srgbClr val="708F21"/>
                  </a:solidFill>
                </a:rPr>
                <a:t>Early 2021  </a:t>
              </a:r>
            </a:p>
          </p:txBody>
        </p:sp>
        <p:sp>
          <p:nvSpPr>
            <p:cNvPr id="35" name="TextBox 34"/>
            <p:cNvSpPr txBox="1"/>
            <p:nvPr/>
          </p:nvSpPr>
          <p:spPr>
            <a:xfrm>
              <a:off x="6671800" y="4550976"/>
              <a:ext cx="1139376" cy="282577"/>
            </a:xfrm>
            <a:prstGeom prst="rect">
              <a:avLst/>
            </a:prstGeom>
            <a:noFill/>
            <a:ln>
              <a:noFill/>
            </a:ln>
          </p:spPr>
          <p:txBody>
            <a:bodyPr wrap="square" rtlCol="0">
              <a:spAutoFit/>
            </a:bodyPr>
            <a:lstStyle/>
            <a:p>
              <a:r>
                <a:rPr lang="en-GB" sz="1200" dirty="0">
                  <a:solidFill>
                    <a:srgbClr val="708F21"/>
                  </a:solidFill>
                </a:rPr>
                <a:t>Mid 2022</a:t>
              </a:r>
            </a:p>
          </p:txBody>
        </p:sp>
        <p:sp>
          <p:nvSpPr>
            <p:cNvPr id="36" name="TextBox 35"/>
            <p:cNvSpPr txBox="1"/>
            <p:nvPr/>
          </p:nvSpPr>
          <p:spPr>
            <a:xfrm>
              <a:off x="6656202" y="5441108"/>
              <a:ext cx="1131437" cy="282577"/>
            </a:xfrm>
            <a:prstGeom prst="rect">
              <a:avLst/>
            </a:prstGeom>
            <a:noFill/>
            <a:ln>
              <a:noFill/>
            </a:ln>
          </p:spPr>
          <p:txBody>
            <a:bodyPr wrap="square" rtlCol="0">
              <a:spAutoFit/>
            </a:bodyPr>
            <a:lstStyle/>
            <a:p>
              <a:r>
                <a:rPr lang="en-GB" sz="1200" dirty="0">
                  <a:solidFill>
                    <a:srgbClr val="708F21"/>
                  </a:solidFill>
                </a:rPr>
                <a:t>Late 2022</a:t>
              </a:r>
            </a:p>
          </p:txBody>
        </p:sp>
        <p:sp>
          <p:nvSpPr>
            <p:cNvPr id="38" name="TextBox 37"/>
            <p:cNvSpPr txBox="1"/>
            <p:nvPr/>
          </p:nvSpPr>
          <p:spPr>
            <a:xfrm>
              <a:off x="6662950" y="6192741"/>
              <a:ext cx="993227" cy="282577"/>
            </a:xfrm>
            <a:prstGeom prst="rect">
              <a:avLst/>
            </a:prstGeom>
            <a:noFill/>
            <a:ln>
              <a:noFill/>
            </a:ln>
          </p:spPr>
          <p:txBody>
            <a:bodyPr wrap="square" rtlCol="0">
              <a:spAutoFit/>
            </a:bodyPr>
            <a:lstStyle/>
            <a:p>
              <a:r>
                <a:rPr lang="en-GB" sz="1200" dirty="0">
                  <a:solidFill>
                    <a:srgbClr val="708F21"/>
                  </a:solidFill>
                </a:rPr>
                <a:t>2023</a:t>
              </a:r>
            </a:p>
          </p:txBody>
        </p:sp>
        <p:cxnSp>
          <p:nvCxnSpPr>
            <p:cNvPr id="13" name="Straight Connector 12"/>
            <p:cNvCxnSpPr/>
            <p:nvPr/>
          </p:nvCxnSpPr>
          <p:spPr>
            <a:xfrm>
              <a:off x="6640218" y="5289385"/>
              <a:ext cx="0" cy="1092365"/>
            </a:xfrm>
            <a:prstGeom prst="line">
              <a:avLst/>
            </a:prstGeom>
            <a:ln w="12700" cap="flat" cmpd="sng" algn="ctr">
              <a:solidFill>
                <a:srgbClr val="708F2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25" name="Rectangle 24"/>
          <p:cNvSpPr/>
          <p:nvPr/>
        </p:nvSpPr>
        <p:spPr>
          <a:xfrm>
            <a:off x="124498" y="1813075"/>
            <a:ext cx="2748997" cy="867930"/>
          </a:xfrm>
          <a:prstGeom prst="rect">
            <a:avLst/>
          </a:prstGeom>
        </p:spPr>
        <p:txBody>
          <a:bodyPr wrap="square">
            <a:spAutoFit/>
          </a:bodyPr>
          <a:lstStyle/>
          <a:p>
            <a:pPr marL="0" indent="0" eaLnBrk="1" hangingPunct="1">
              <a:lnSpc>
                <a:spcPct val="90000"/>
              </a:lnSpc>
              <a:buFontTx/>
              <a:buNone/>
              <a:defRPr/>
            </a:pPr>
            <a:r>
              <a:rPr lang="en-GB" altLang="en-US" sz="2800" dirty="0">
                <a:solidFill>
                  <a:srgbClr val="708F21"/>
                </a:solidFill>
              </a:rPr>
              <a:t>Review Timeline</a:t>
            </a:r>
          </a:p>
        </p:txBody>
      </p:sp>
      <p:sp>
        <p:nvSpPr>
          <p:cNvPr id="24" name=" 4">
            <a:extLst>
              <a:ext uri="{FF2B5EF4-FFF2-40B4-BE49-F238E27FC236}">
                <a16:creationId xmlns:a16="http://schemas.microsoft.com/office/drawing/2014/main" id="{9943DFFF-511C-4929-8EA6-0D31A9DF009F}"/>
              </a:ext>
            </a:extLst>
          </p:cNvPr>
          <p:cNvSpPr>
            <a:spLocks noGrp="1"/>
          </p:cNvSpPr>
          <p:nvPr/>
        </p:nvSpPr>
        <p:spPr bwMode="auto">
          <a:xfrm>
            <a:off x="77839" y="6520767"/>
            <a:ext cx="4902489" cy="28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defRPr>
            </a:lvl1pPr>
            <a:lvl2pPr marL="628650" indent="-285750">
              <a:spcBef>
                <a:spcPct val="20000"/>
              </a:spcBef>
              <a:buChar char="–"/>
              <a:defRPr sz="2200">
                <a:solidFill>
                  <a:schemeClr val="tx1"/>
                </a:solidFill>
                <a:latin typeface="Arial" panose="020B0604020202020204" pitchFamily="34" charset="0"/>
              </a:defRPr>
            </a:lvl2pPr>
            <a:lvl3pPr marL="1028700" indent="-228600">
              <a:spcBef>
                <a:spcPct val="20000"/>
              </a:spcBef>
              <a:buChar char="•"/>
              <a:defRPr sz="2000">
                <a:solidFill>
                  <a:schemeClr val="tx1"/>
                </a:solidFill>
                <a:latin typeface="Arial" panose="020B0604020202020204" pitchFamily="34" charset="0"/>
              </a:defRPr>
            </a:lvl3pPr>
            <a:lvl4pPr marL="1435100" indent="-228600">
              <a:spcBef>
                <a:spcPct val="20000"/>
              </a:spcBef>
              <a:buChar char="–"/>
              <a:defRPr>
                <a:solidFill>
                  <a:schemeClr val="tx1"/>
                </a:solidFill>
                <a:latin typeface="Arial" panose="020B0604020202020204" pitchFamily="34" charset="0"/>
              </a:defRPr>
            </a:lvl4pPr>
            <a:lvl5pPr marL="1778000" indent="-228600">
              <a:spcBef>
                <a:spcPct val="20000"/>
              </a:spcBef>
              <a:buChar char="»"/>
              <a:defRPr sz="1600">
                <a:solidFill>
                  <a:schemeClr val="tx1"/>
                </a:solidFill>
                <a:latin typeface="Arial" panose="020B0604020202020204" pitchFamily="34" charset="0"/>
              </a:defRPr>
            </a:lvl5pPr>
            <a:lvl6pPr marL="22352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6924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1496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6068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fontAlgn="auto" hangingPunct="1">
              <a:spcBef>
                <a:spcPct val="0"/>
              </a:spcBef>
              <a:spcAft>
                <a:spcPts val="0"/>
              </a:spcAft>
              <a:buFontTx/>
              <a:buNone/>
              <a:defRPr/>
            </a:pPr>
            <a:r>
              <a:rPr lang="en-GB" altLang="en-US" sz="1000" kern="0" dirty="0">
                <a:solidFill>
                  <a:srgbClr val="003366"/>
                </a:solidFill>
                <a:latin typeface="Arial"/>
              </a:rPr>
              <a:t>www.lgbce.org.uk | consultation.lgbce.org.uk | @</a:t>
            </a:r>
            <a:r>
              <a:rPr lang="en-GB" altLang="en-US" sz="1000" kern="0" dirty="0" err="1">
                <a:solidFill>
                  <a:srgbClr val="003366"/>
                </a:solidFill>
                <a:latin typeface="Arial"/>
              </a:rPr>
              <a:t>lgbce</a:t>
            </a:r>
            <a:r>
              <a:rPr lang="en-GB" altLang="en-US" sz="1000" kern="0" dirty="0">
                <a:solidFill>
                  <a:srgbClr val="003366"/>
                </a:solidFill>
                <a:latin typeface="Arial"/>
              </a:rPr>
              <a:t> | reviews@lgbce.org.uk </a:t>
            </a:r>
          </a:p>
        </p:txBody>
      </p:sp>
    </p:spTree>
    <p:extLst>
      <p:ext uri="{BB962C8B-B14F-4D97-AF65-F5344CB8AC3E}">
        <p14:creationId xmlns:p14="http://schemas.microsoft.com/office/powerpoint/2010/main" val="4266548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9F2E825-8C8F-40C6-99F9-F4F686778C32}"/>
              </a:ext>
            </a:extLst>
          </p:cNvPr>
          <p:cNvSpPr/>
          <p:nvPr/>
        </p:nvSpPr>
        <p:spPr>
          <a:xfrm>
            <a:off x="207265" y="1859089"/>
            <a:ext cx="2702984" cy="480131"/>
          </a:xfrm>
          <a:prstGeom prst="rect">
            <a:avLst/>
          </a:prstGeom>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a:lstStyle>
          <a:p>
            <a:pPr marL="0" indent="0" eaLnBrk="1" hangingPunct="1">
              <a:lnSpc>
                <a:spcPct val="90000"/>
              </a:lnSpc>
              <a:buFontTx/>
              <a:buNone/>
              <a:defRPr/>
            </a:pPr>
            <a:r>
              <a:rPr lang="en-GB" altLang="en-US" sz="2800" dirty="0">
                <a:solidFill>
                  <a:srgbClr val="708F21"/>
                </a:solidFill>
              </a:rPr>
              <a:t>Getting in touch</a:t>
            </a:r>
          </a:p>
        </p:txBody>
      </p:sp>
      <p:sp>
        <p:nvSpPr>
          <p:cNvPr id="6" name=" 4">
            <a:extLst>
              <a:ext uri="{FF2B5EF4-FFF2-40B4-BE49-F238E27FC236}">
                <a16:creationId xmlns:a16="http://schemas.microsoft.com/office/drawing/2014/main" id="{F099EE70-0A88-4F92-8133-32A9255F2E6E}"/>
              </a:ext>
            </a:extLst>
          </p:cNvPr>
          <p:cNvSpPr>
            <a:spLocks noGrp="1"/>
          </p:cNvSpPr>
          <p:nvPr/>
        </p:nvSpPr>
        <p:spPr bwMode="auto">
          <a:xfrm>
            <a:off x="77839" y="6520767"/>
            <a:ext cx="4902489" cy="28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400">
                <a:solidFill>
                  <a:schemeClr val="tx1"/>
                </a:solidFill>
                <a:latin typeface="Arial" panose="020B0604020202020204" pitchFamily="34" charset="0"/>
              </a:defRPr>
            </a:lvl1pPr>
            <a:lvl2pPr marL="628650" indent="-285750">
              <a:spcBef>
                <a:spcPct val="20000"/>
              </a:spcBef>
              <a:buChar char="–"/>
              <a:defRPr sz="2200">
                <a:solidFill>
                  <a:schemeClr val="tx1"/>
                </a:solidFill>
                <a:latin typeface="Arial" panose="020B0604020202020204" pitchFamily="34" charset="0"/>
              </a:defRPr>
            </a:lvl2pPr>
            <a:lvl3pPr marL="1028700" indent="-228600">
              <a:spcBef>
                <a:spcPct val="20000"/>
              </a:spcBef>
              <a:buChar char="•"/>
              <a:defRPr sz="2000">
                <a:solidFill>
                  <a:schemeClr val="tx1"/>
                </a:solidFill>
                <a:latin typeface="Arial" panose="020B0604020202020204" pitchFamily="34" charset="0"/>
              </a:defRPr>
            </a:lvl3pPr>
            <a:lvl4pPr marL="1435100" indent="-228600">
              <a:spcBef>
                <a:spcPct val="20000"/>
              </a:spcBef>
              <a:buChar char="–"/>
              <a:defRPr>
                <a:solidFill>
                  <a:schemeClr val="tx1"/>
                </a:solidFill>
                <a:latin typeface="Arial" panose="020B0604020202020204" pitchFamily="34" charset="0"/>
              </a:defRPr>
            </a:lvl4pPr>
            <a:lvl5pPr marL="1778000" indent="-228600">
              <a:spcBef>
                <a:spcPct val="20000"/>
              </a:spcBef>
              <a:buChar char="»"/>
              <a:defRPr sz="1600">
                <a:solidFill>
                  <a:schemeClr val="tx1"/>
                </a:solidFill>
                <a:latin typeface="Arial" panose="020B0604020202020204" pitchFamily="34" charset="0"/>
              </a:defRPr>
            </a:lvl5pPr>
            <a:lvl6pPr marL="22352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6924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1496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6068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fontAlgn="auto" hangingPunct="1">
              <a:spcBef>
                <a:spcPct val="0"/>
              </a:spcBef>
              <a:spcAft>
                <a:spcPts val="0"/>
              </a:spcAft>
              <a:buFontTx/>
              <a:buNone/>
              <a:defRPr/>
            </a:pPr>
            <a:r>
              <a:rPr lang="en-GB" altLang="en-US" sz="1000" kern="0" dirty="0">
                <a:solidFill>
                  <a:srgbClr val="003366"/>
                </a:solidFill>
                <a:latin typeface="Arial"/>
              </a:rPr>
              <a:t>www.lgbce.org.uk | consultation.lgbce.org.uk | @</a:t>
            </a:r>
            <a:r>
              <a:rPr lang="en-GB" altLang="en-US" sz="1000" kern="0" dirty="0" err="1">
                <a:solidFill>
                  <a:srgbClr val="003366"/>
                </a:solidFill>
                <a:latin typeface="Arial"/>
              </a:rPr>
              <a:t>lgbce</a:t>
            </a:r>
            <a:r>
              <a:rPr lang="en-GB" altLang="en-US" sz="1000" kern="0" dirty="0">
                <a:solidFill>
                  <a:srgbClr val="003366"/>
                </a:solidFill>
                <a:latin typeface="Arial"/>
              </a:rPr>
              <a:t> | reviews@lgbce.org.uk </a:t>
            </a:r>
          </a:p>
        </p:txBody>
      </p:sp>
      <p:sp>
        <p:nvSpPr>
          <p:cNvPr id="7" name="Rectangle 6">
            <a:extLst>
              <a:ext uri="{FF2B5EF4-FFF2-40B4-BE49-F238E27FC236}">
                <a16:creationId xmlns:a16="http://schemas.microsoft.com/office/drawing/2014/main" id="{D0B263F2-6AA4-4919-A271-1ED698C8B3B1}"/>
              </a:ext>
            </a:extLst>
          </p:cNvPr>
          <p:cNvSpPr/>
          <p:nvPr/>
        </p:nvSpPr>
        <p:spPr>
          <a:xfrm>
            <a:off x="3159202" y="1859089"/>
            <a:ext cx="5777533" cy="4093428"/>
          </a:xfrm>
          <a:prstGeom prst="rect">
            <a:avLst/>
          </a:prstGeom>
        </p:spPr>
        <p:txBody>
          <a:bodyPr wrap="square">
            <a:spAutoFit/>
          </a:bodyPr>
          <a:lstStyle/>
          <a:p>
            <a:pPr marL="342900" indent="-342900">
              <a:buFont typeface="Arial" panose="020B0604020202020204" pitchFamily="34" charset="0"/>
              <a:buChar char="•"/>
            </a:pPr>
            <a:r>
              <a:rPr lang="en-GB" sz="2000" dirty="0">
                <a:solidFill>
                  <a:srgbClr val="708F21"/>
                </a:solidFill>
              </a:rPr>
              <a:t>Make a submission: </a:t>
            </a:r>
            <a:r>
              <a:rPr lang="en-GB" sz="2000" dirty="0">
                <a:solidFill>
                  <a:srgbClr val="002060"/>
                </a:solidFill>
                <a:hlinkClick r:id="rId3"/>
              </a:rPr>
              <a:t>consultation.lgbce.org.uk</a:t>
            </a:r>
            <a:endParaRPr lang="en-GB" sz="2000" dirty="0">
              <a:solidFill>
                <a:srgbClr val="002060"/>
              </a:solidFill>
            </a:endParaRPr>
          </a:p>
          <a:p>
            <a:pPr marL="342900" indent="-342900">
              <a:buFont typeface="Arial" panose="020B0604020202020204" pitchFamily="34" charset="0"/>
              <a:buChar char="•"/>
            </a:pPr>
            <a:endParaRPr lang="en-GB" sz="2000" dirty="0">
              <a:solidFill>
                <a:srgbClr val="002060"/>
              </a:solidFill>
            </a:endParaRPr>
          </a:p>
          <a:p>
            <a:pPr marL="342900" lvl="0" indent="-342900">
              <a:buFont typeface="Arial" panose="020B0604020202020204" pitchFamily="34" charset="0"/>
              <a:buChar char="•"/>
            </a:pPr>
            <a:r>
              <a:rPr lang="en-GB" sz="2000" dirty="0">
                <a:solidFill>
                  <a:srgbClr val="708F21"/>
                </a:solidFill>
              </a:rPr>
              <a:t>Website: </a:t>
            </a:r>
            <a:r>
              <a:rPr lang="en-GB" sz="2000" dirty="0">
                <a:solidFill>
                  <a:srgbClr val="003366"/>
                </a:solidFill>
                <a:hlinkClick r:id="rId4"/>
              </a:rPr>
              <a:t>www.lgbce.org.uk</a:t>
            </a:r>
            <a:endParaRPr lang="en-GB" sz="2000" dirty="0">
              <a:solidFill>
                <a:srgbClr val="003366"/>
              </a:solidFill>
            </a:endParaRPr>
          </a:p>
          <a:p>
            <a:r>
              <a:rPr lang="en-GB" sz="2000" dirty="0">
                <a:solidFill>
                  <a:srgbClr val="002060"/>
                </a:solidFill>
              </a:rPr>
              <a:t> </a:t>
            </a:r>
          </a:p>
          <a:p>
            <a:pPr marL="342900" indent="-342900">
              <a:buFont typeface="Arial" panose="020B0604020202020204" pitchFamily="34" charset="0"/>
              <a:buChar char="•"/>
            </a:pPr>
            <a:r>
              <a:rPr lang="en-GB" sz="2000" dirty="0">
                <a:solidFill>
                  <a:srgbClr val="708F21"/>
                </a:solidFill>
              </a:rPr>
              <a:t>Email: </a:t>
            </a:r>
            <a:r>
              <a:rPr lang="en-GB" sz="2000" dirty="0">
                <a:solidFill>
                  <a:srgbClr val="002060"/>
                </a:solidFill>
                <a:hlinkClick r:id="rId5"/>
              </a:rPr>
              <a:t>reviews@lgbce.org.uk</a:t>
            </a:r>
            <a:endParaRPr lang="en-GB" sz="2000" dirty="0">
              <a:solidFill>
                <a:srgbClr val="002060"/>
              </a:solidFill>
            </a:endParaRPr>
          </a:p>
          <a:p>
            <a:endParaRPr lang="en-GB" sz="2000" dirty="0">
              <a:solidFill>
                <a:srgbClr val="002060"/>
              </a:solidFill>
            </a:endParaRPr>
          </a:p>
          <a:p>
            <a:pPr marL="342900" indent="-342900">
              <a:buFont typeface="Arial" panose="020B0604020202020204" pitchFamily="34" charset="0"/>
              <a:buChar char="•"/>
            </a:pPr>
            <a:r>
              <a:rPr lang="en-GB" sz="2000" dirty="0">
                <a:solidFill>
                  <a:srgbClr val="708F21"/>
                </a:solidFill>
              </a:rPr>
              <a:t>Write: </a:t>
            </a:r>
            <a:r>
              <a:rPr lang="en-GB" sz="2000" dirty="0"/>
              <a:t>Review Officer (East Hertfordshire)</a:t>
            </a:r>
          </a:p>
          <a:p>
            <a:r>
              <a:rPr lang="en-GB" sz="2000" dirty="0"/>
              <a:t>	  LGBCE</a:t>
            </a:r>
          </a:p>
          <a:p>
            <a:r>
              <a:rPr lang="en-GB" sz="2000" dirty="0"/>
              <a:t>	  PO Box 133</a:t>
            </a:r>
          </a:p>
          <a:p>
            <a:r>
              <a:rPr lang="en-GB" sz="2000" dirty="0"/>
              <a:t>               Blyth</a:t>
            </a:r>
          </a:p>
          <a:p>
            <a:r>
              <a:rPr lang="en-GB" sz="2000" dirty="0"/>
              <a:t>               NE24 9FE</a:t>
            </a:r>
          </a:p>
          <a:p>
            <a:endParaRPr lang="en-GB" sz="2000" dirty="0"/>
          </a:p>
          <a:p>
            <a:pPr marL="342900" indent="-342900">
              <a:buFont typeface="Arial" panose="020B0604020202020204" pitchFamily="34" charset="0"/>
              <a:buChar char="•"/>
            </a:pPr>
            <a:r>
              <a:rPr lang="en-GB" sz="2000" dirty="0">
                <a:solidFill>
                  <a:srgbClr val="708F21"/>
                </a:solidFill>
              </a:rPr>
              <a:t>Social media: </a:t>
            </a:r>
            <a:r>
              <a:rPr lang="en-GB" sz="2000" dirty="0">
                <a:solidFill>
                  <a:srgbClr val="002060"/>
                </a:solidFill>
              </a:rPr>
              <a:t>@LGBCE</a:t>
            </a:r>
          </a:p>
        </p:txBody>
      </p:sp>
    </p:spTree>
    <p:extLst>
      <p:ext uri="{BB962C8B-B14F-4D97-AF65-F5344CB8AC3E}">
        <p14:creationId xmlns:p14="http://schemas.microsoft.com/office/powerpoint/2010/main" val="1765380560"/>
      </p:ext>
    </p:extLst>
  </p:cSld>
  <p:clrMapOvr>
    <a:masterClrMapping/>
  </p:clrMapOvr>
</p:sld>
</file>

<file path=ppt/theme/theme1.xml><?xml version="1.0" encoding="utf-8"?>
<a:theme xmlns:a="http://schemas.openxmlformats.org/drawingml/2006/main" name="BC_powerpoint">
  <a:themeElements>
    <a:clrScheme name="B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BC_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B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parish and community groups presentation" id="{785EF6D1-1CA2-414D-B28E-6E20C4BF1AD0}" vid="{452D4366-9CD4-4A17-A20F-2D74327DC2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arish and community groups presentation" id="{785EF6D1-1CA2-414D-B28E-6E20C4BF1AD0}" vid="{EB84B6EB-867C-4907-90A9-11C0DE0B049A}"/>
    </a:ext>
  </a:extLst>
</a:theme>
</file>

<file path=ppt/theme/theme3.xml><?xml version="1.0" encoding="utf-8"?>
<a:theme xmlns:a="http://schemas.openxmlformats.org/drawingml/2006/main" name="1_BC_powerpoint">
  <a:themeElements>
    <a:clrScheme name="B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BC_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B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ew parish and community groups presentation" id="{785EF6D1-1CA2-414D-B28E-6E20C4BF1AD0}" vid="{83B671D7-B569-44E5-B91E-66AF5820F7A8}"/>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ppt/theme/themeOverride2.xml><?xml version="1.0" encoding="utf-8"?>
<a:themeOverride xmlns:a="http://schemas.openxmlformats.org/drawingml/2006/main">
  <a:clrScheme name="B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p:Policy xmlns:p="office.server.policy" id="" local="true">
  <p:Name>Review Core Document</p:Name>
  <p:Description/>
  <p:Statement/>
  <p:PolicyItems>
    <p:PolicyItem featureId="Microsoft.Office.RecordsManagement.PolicyFeatures.Expiration" staticId="0x010100E7BD6A8A66F7CB4BBA2B02F0531791BE0026A9A75CCCA16F4693F1FE45F71519DE|-58849956" UniqueId="8cad2623-c1ed-4a1b-9341-790b67585d0b">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0</number>
                  <property>Retention_x0020_Date</property>
                  <propertyId>3208b7c8-8d11-4606-b733-d646bb07a38f</propertyId>
                  <period>days</period>
                </formula>
                <action type="action" id="Microsoft.Office.RecordsManagement.PolicyFeatures.Expiration.Action.MoveToRecycleBin"/>
              </data>
            </stages>
          </Schedule>
        </Schedules>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4.3 Order Audit Checklist" ma:contentTypeID="0x010100E7BD6A8A66F7CB4BBA2B02F0531791BE0026A9A75CCCA16F4693F1FE45F71519DE00D2D262837B1D3141899971F7E3C2AE7B0069CAA96440CB3F4F9ECC8BCC89F11063" ma:contentTypeVersion="1" ma:contentTypeDescription="" ma:contentTypeScope="" ma:versionID="b22e43871cb169d74a041618f74ab779">
  <xsd:schema xmlns:xsd="http://www.w3.org/2001/XMLSchema" xmlns:xs="http://www.w3.org/2001/XMLSchema" xmlns:p="http://schemas.microsoft.com/office/2006/metadata/properties" xmlns:ns1="http://schemas.microsoft.com/sharepoint/v3" xmlns:ns2="07a766d4-cf60-4260-9f49-242aaa07e1bd" xmlns:ns3="d23c6157-5623-4293-b83e-785d6ba7de2d" targetNamespace="http://schemas.microsoft.com/office/2006/metadata/properties" ma:root="true" ma:fieldsID="20cf3effeeb911e3af9b0ee6afc7d8a4" ns1:_="" ns2:_="" ns3:_="">
    <xsd:import namespace="http://schemas.microsoft.com/sharepoint/v3"/>
    <xsd:import namespace="07a766d4-cf60-4260-9f49-242aaa07e1bd"/>
    <xsd:import namespace="d23c6157-5623-4293-b83e-785d6ba7de2d"/>
    <xsd:element name="properties">
      <xsd:complexType>
        <xsd:sequence>
          <xsd:element name="documentManagement">
            <xsd:complexType>
              <xsd:all>
                <xsd:element ref="ns2:Retention_x0020_Period" minOccurs="0"/>
                <xsd:element ref="ns2:Retention_x0020_Date" minOccurs="0"/>
                <xsd:element ref="ns3:Review_x0020_Document_x0020_Type" minOccurs="0"/>
                <xsd:element ref="ns2:d08e702f979e48d3863205ea645082c2" minOccurs="0"/>
                <xsd:element ref="ns2:TaxCatchAll" minOccurs="0"/>
                <xsd:element ref="ns2:TaxCatchAllLabel" minOccurs="0"/>
                <xsd:element ref="ns2:AuthorityType" minOccurs="0"/>
                <xsd:element ref="ns2:ReviewType" minOccurs="0"/>
                <xsd:element ref="ns2:ReviewStage" minOccurs="0"/>
                <xsd:element ref="ns2:ReferenceYear" minOccurs="0"/>
                <xsd:element ref="ns2:ApprovedForCommission" minOccurs="0"/>
                <xsd:element ref="ns2:ForLeadCommissionerReview"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true">
      <xsd:simpleType>
        <xsd:restriction base="dms:Unknown"/>
      </xsd:simpleType>
    </xsd:element>
    <xsd:element name="_dlc_ExpireDateSaved" ma:index="22" nillable="true" ma:displayName="Original Expiration Date" ma:hidden="true" ma:internalName="_dlc_ExpireDateSaved" ma:readOnly="true">
      <xsd:simpleType>
        <xsd:restriction base="dms:DateTime"/>
      </xsd:simpleType>
    </xsd:element>
    <xsd:element name="_dlc_ExpireDate" ma:index="23"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7a766d4-cf60-4260-9f49-242aaa07e1bd" elementFormDefault="qualified">
    <xsd:import namespace="http://schemas.microsoft.com/office/2006/documentManagement/types"/>
    <xsd:import namespace="http://schemas.microsoft.com/office/infopath/2007/PartnerControls"/>
    <xsd:element name="Retention_x0020_Period" ma:index="8" nillable="true" ma:displayName="Retention Period" ma:default="7 years" ma:format="Dropdown" ma:internalName="Retention_x0020_Period">
      <xsd:simpleType>
        <xsd:restriction base="dms:Choice">
          <xsd:enumeration value="1 year"/>
          <xsd:enumeration value="2 years"/>
          <xsd:enumeration value="5 years"/>
          <xsd:enumeration value="7 years"/>
          <xsd:enumeration value="10 years"/>
          <xsd:enumeration value="Forever"/>
        </xsd:restriction>
      </xsd:simpleType>
    </xsd:element>
    <xsd:element name="Retention_x0020_Date" ma:index="9" nillable="true" ma:displayName="Retention Date" ma:format="DateOnly" ma:internalName="Retention_x0020_Date">
      <xsd:simpleType>
        <xsd:restriction base="dms:DateTime"/>
      </xsd:simpleType>
    </xsd:element>
    <xsd:element name="d08e702f979e48d3863205ea645082c2" ma:index="11" nillable="true" ma:taxonomy="true" ma:internalName="d08e702f979e48d3863205ea645082c2" ma:taxonomyFieldName="AuthorityName" ma:displayName="Authority Name" ma:default="" ma:fieldId="{d08e702f-979e-48d3-8632-05ea645082c2}" ma:sspId="383954fa-2a65-4d57-99ac-c02654c3af93" ma:termSetId="03d472b9-8750-4dc0-849b-744119b6ca63" ma:anchorId="00000000-0000-0000-0000-000000000000" ma:open="false" ma:isKeyword="false">
      <xsd:complexType>
        <xsd:sequence>
          <xsd:element ref="pc:Terms" minOccurs="0" maxOccurs="1"/>
        </xsd:sequence>
      </xsd:complexType>
    </xsd:element>
    <xsd:element name="TaxCatchAll" ma:index="12" nillable="true" ma:displayName="Taxonomy Catch All Column" ma:hidden="true" ma:list="{6f04521f-637e-4e23-8669-6f9fed0d6df7}" ma:internalName="TaxCatchAll" ma:showField="CatchAllData" ma:web="d23c6157-5623-4293-b83e-785d6ba7de2d">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6f04521f-637e-4e23-8669-6f9fed0d6df7}" ma:internalName="TaxCatchAllLabel" ma:readOnly="true" ma:showField="CatchAllDataLabel" ma:web="d23c6157-5623-4293-b83e-785d6ba7de2d">
      <xsd:complexType>
        <xsd:complexContent>
          <xsd:extension base="dms:MultiChoiceLookup">
            <xsd:sequence>
              <xsd:element name="Value" type="dms:Lookup" maxOccurs="unbounded" minOccurs="0" nillable="true"/>
            </xsd:sequence>
          </xsd:extension>
        </xsd:complexContent>
      </xsd:complexType>
    </xsd:element>
    <xsd:element name="AuthorityType" ma:index="15" nillable="true" ma:displayName="Authority Type" ma:format="Dropdown" ma:internalName="AuthorityType" ma:readOnly="false">
      <xsd:simpleType>
        <xsd:restriction base="dms:Choice">
          <xsd:enumeration value="County Council"/>
          <xsd:enumeration value="District Council"/>
          <xsd:enumeration value="Unitary County"/>
          <xsd:enumeration value="Unitary District"/>
          <xsd:enumeration value="London Borough"/>
          <xsd:enumeration value="Metropolitan District"/>
        </xsd:restriction>
      </xsd:simpleType>
    </xsd:element>
    <xsd:element name="ReviewType" ma:index="16" nillable="true" ma:displayName="Review Type" ma:format="Dropdown" ma:indexed="true" ma:internalName="ReviewType" ma:readOnly="false">
      <xsd:simpleType>
        <xsd:restriction base="dms:Choice">
          <xsd:enumeration value="Intervention"/>
          <xsd:enumeration value="Request"/>
          <xsd:enumeration value="Intervention &amp; Request"/>
          <xsd:enumeration value="PER"/>
          <xsd:enumeration value="PER &amp; Intervention"/>
          <xsd:enumeration value="PER &amp; Request"/>
          <xsd:enumeration value="PER, Intervention &amp; Request"/>
        </xsd:restriction>
      </xsd:simpleType>
    </xsd:element>
    <xsd:element name="ReviewStage" ma:index="17" nillable="true" ma:displayName="Review Stage" ma:format="Dropdown" ma:internalName="ReviewStage" ma:readOnly="false">
      <xsd:simpleType>
        <xsd:restriction base="dms:Choice">
          <xsd:enumeration value="Preliminary"/>
          <xsd:enumeration value="Council Size"/>
          <xsd:enumeration value="Draft Recommendations"/>
          <xsd:enumeration value="Final Recommendations"/>
          <xsd:enumeration value="Order"/>
        </xsd:restriction>
      </xsd:simpleType>
    </xsd:element>
    <xsd:element name="ReferenceYear" ma:index="18" nillable="true" ma:displayName="Reference Year" ma:format="Dropdown" ma:internalName="ReferenceYear">
      <xsd:simpleType>
        <xsd:restriction base="dms:Choice">
          <xsd:enumeration value="2014"/>
          <xsd:enumeration value="2015"/>
          <xsd:enumeration value="2016"/>
          <xsd:enumeration value="2017"/>
          <xsd:enumeration value="2018"/>
          <xsd:enumeration value="2019"/>
          <xsd:enumeration value="2020"/>
          <xsd:enumeration value="2021"/>
          <xsd:enumeration value="2022"/>
          <xsd:enumeration value="2023"/>
          <xsd:enumeration value="2024"/>
          <xsd:enumeration value="2025"/>
          <xsd:enumeration value="2026"/>
          <xsd:enumeration value="2027"/>
          <xsd:enumeration value="2028"/>
          <xsd:enumeration value="2029"/>
          <xsd:enumeration value="2030"/>
        </xsd:restriction>
      </xsd:simpleType>
    </xsd:element>
    <xsd:element name="ApprovedForCommission" ma:index="19" nillable="true" ma:displayName="Approved For Commission" ma:default="0" ma:internalName="ApprovedForCommission">
      <xsd:simpleType>
        <xsd:restriction base="dms:Boolean"/>
      </xsd:simpleType>
    </xsd:element>
    <xsd:element name="ForLeadCommissionerReview" ma:index="20" nillable="true" ma:displayName="For Lead Commissioner Review" ma:default="0" ma:internalName="ForLeadCommissionerReview">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23c6157-5623-4293-b83e-785d6ba7de2d" elementFormDefault="qualified">
    <xsd:import namespace="http://schemas.microsoft.com/office/2006/documentManagement/types"/>
    <xsd:import namespace="http://schemas.microsoft.com/office/infopath/2007/PartnerControls"/>
    <xsd:element name="Review_x0020_Document_x0020_Type" ma:index="10" nillable="true" ma:displayName="Review Document Type" ma:format="Dropdown" ma:internalName="Review_x0020_Document_x0020_Type">
      <xsd:simpleType>
        <xsd:restriction base="dms:Choice">
          <xsd:enumeration value="Audit Trail - Draft Recom"/>
          <xsd:enumeration value="Briefing notes"/>
          <xsd:enumeration value="Checklist"/>
          <xsd:enumeration value="Correspondence"/>
          <xsd:enumeration value="Council Size Report"/>
          <xsd:enumeration value="Draft Recom Mapping"/>
          <xsd:enumeration value="Draft Recom Report"/>
          <xsd:enumeration value="Electorate Form"/>
          <xsd:enumeration value="General Information"/>
          <xsd:enumeration value="Launch"/>
          <xsd:enumeration value="Launch"/>
          <xsd:enumeration value="Meeting Minutes"/>
          <xsd:enumeration value="Pen Portrait"/>
          <xsd:enumeration value="Preliminary Correspondence"/>
          <xsd:enumeration value="Preliminary Mapping"/>
          <xsd:enumeration value="Press Cutting"/>
          <xsd:enumeration value="Requests for Add Info"/>
          <xsd:enumeration value="Review Form"/>
          <xsd:enumeration value="Scheme Development"/>
          <xsd:enumeration value="Submissions - Council Size Stage"/>
          <xsd:enumeration value="Submissions - Warding Stag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spe:Receivers>
</file>

<file path=customXml/item4.xml><?xml version="1.0" encoding="utf-8"?>
<?mso-contentType ?>
<SharedContentType xmlns="Microsoft.SharePoint.Taxonomy.ContentTypeSync" SourceId="383954fa-2a65-4d57-99ac-c02654c3af93" ContentTypeId="0x010100E7BD6A8A66F7CB4BBA2B02F0531791BE" PreviousValue="false"/>
</file>

<file path=customXml/item5.xml><?xml version="1.0" encoding="utf-8"?>
<p:properties xmlns:p="http://schemas.microsoft.com/office/2006/metadata/properties" xmlns:xsi="http://www.w3.org/2001/XMLSchema-instance" xmlns:pc="http://schemas.microsoft.com/office/infopath/2007/PartnerControls">
  <documentManagement>
    <ApprovedForCommission xmlns="07a766d4-cf60-4260-9f49-242aaa07e1bd">true</ApprovedForCommission>
    <Review_x0020_Document_x0020_Type xmlns="d23c6157-5623-4293-b83e-785d6ba7de2d" xsi:nil="true"/>
    <AuthorityType xmlns="07a766d4-cf60-4260-9f49-242aaa07e1bd">District Council</AuthorityType>
    <ReferenceYear xmlns="07a766d4-cf60-4260-9f49-242aaa07e1bd">2021</ReferenceYear>
    <Retention_x0020_Date xmlns="07a766d4-cf60-4260-9f49-242aaa07e1bd" xsi:nil="true"/>
    <Retention_x0020_Period xmlns="07a766d4-cf60-4260-9f49-242aaa07e1bd">7 years</Retention_x0020_Period>
    <ForLeadCommissionerReview xmlns="07a766d4-cf60-4260-9f49-242aaa07e1bd">true</ForLeadCommissionerReview>
    <ReviewType xmlns="07a766d4-cf60-4260-9f49-242aaa07e1bd">PER</ReviewType>
    <ReviewStage xmlns="07a766d4-cf60-4260-9f49-242aaa07e1bd" xsi:nil="true"/>
    <d08e702f979e48d3863205ea645082c2 xmlns="07a766d4-cf60-4260-9f49-242aaa07e1bd">
      <Terms xmlns="http://schemas.microsoft.com/office/infopath/2007/PartnerControls">
        <TermInfo xmlns="http://schemas.microsoft.com/office/infopath/2007/PartnerControls">
          <TermName xmlns="http://schemas.microsoft.com/office/infopath/2007/PartnerControls">East Hertfordshire</TermName>
          <TermId xmlns="http://schemas.microsoft.com/office/infopath/2007/PartnerControls">07580407-cb86-4f3b-afe9-6d48736cb22e</TermId>
        </TermInfo>
      </Terms>
    </d08e702f979e48d3863205ea645082c2>
    <TaxCatchAll xmlns="07a766d4-cf60-4260-9f49-242aaa07e1bd">
      <Value>113</Value>
    </TaxCatchAll>
  </documentManagement>
</p:propertie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D89260-E1AC-43AC-9FB2-B02835648C87}">
  <ds:schemaRefs>
    <ds:schemaRef ds:uri="office.server.policy"/>
  </ds:schemaRefs>
</ds:datastoreItem>
</file>

<file path=customXml/itemProps2.xml><?xml version="1.0" encoding="utf-8"?>
<ds:datastoreItem xmlns:ds="http://schemas.openxmlformats.org/officeDocument/2006/customXml" ds:itemID="{1DCCDDB3-8C73-4B19-A135-D6C2B9F13E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a766d4-cf60-4260-9f49-242aaa07e1bd"/>
    <ds:schemaRef ds:uri="d23c6157-5623-4293-b83e-785d6ba7de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21ED53-A40A-42F5-AED6-DC4D39213144}">
  <ds:schemaRefs>
    <ds:schemaRef ds:uri="http://schemas.microsoft.com/sharepoint/events"/>
  </ds:schemaRefs>
</ds:datastoreItem>
</file>

<file path=customXml/itemProps4.xml><?xml version="1.0" encoding="utf-8"?>
<ds:datastoreItem xmlns:ds="http://schemas.openxmlformats.org/officeDocument/2006/customXml" ds:itemID="{32FED0B9-B7AF-40F6-BB40-5D5D25C787F1}">
  <ds:schemaRefs>
    <ds:schemaRef ds:uri="Microsoft.SharePoint.Taxonomy.ContentTypeSync"/>
  </ds:schemaRefs>
</ds:datastoreItem>
</file>

<file path=customXml/itemProps5.xml><?xml version="1.0" encoding="utf-8"?>
<ds:datastoreItem xmlns:ds="http://schemas.openxmlformats.org/officeDocument/2006/customXml" ds:itemID="{99B327EE-0495-48A2-94BD-C48B4CF35215}">
  <ds:schemaRefs>
    <ds:schemaRef ds:uri="http://purl.org/dc/elements/1.1/"/>
    <ds:schemaRef ds:uri="d23c6157-5623-4293-b83e-785d6ba7de2d"/>
    <ds:schemaRef ds:uri="http://schemas.microsoft.com/sharepoint/v3"/>
    <ds:schemaRef ds:uri="http://purl.org/dc/dcmitype/"/>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07a766d4-cf60-4260-9f49-242aaa07e1bd"/>
    <ds:schemaRef ds:uri="http://purl.org/dc/terms/"/>
  </ds:schemaRefs>
</ds:datastoreItem>
</file>

<file path=customXml/itemProps6.xml><?xml version="1.0" encoding="utf-8"?>
<ds:datastoreItem xmlns:ds="http://schemas.openxmlformats.org/officeDocument/2006/customXml" ds:itemID="{189B22AC-5031-4F77-BF97-70A48C3936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0.3 Parish Presentation</Template>
  <TotalTime>86</TotalTime>
  <Words>1145</Words>
  <Application>Microsoft Office PowerPoint</Application>
  <PresentationFormat>On-screen Show (4:3)</PresentationFormat>
  <Paragraphs>168</Paragraphs>
  <Slides>9</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Calibri</vt:lpstr>
      <vt:lpstr>Calibri Light</vt:lpstr>
      <vt:lpstr>Times</vt:lpstr>
      <vt:lpstr>BC_powerpoint</vt:lpstr>
      <vt:lpstr>Office Theme</vt:lpstr>
      <vt:lpstr>1_BC_powerpoint</vt:lpstr>
      <vt:lpstr>PowerPoint Presentation</vt:lpstr>
      <vt:lpstr>PowerPoint Presentation</vt:lpstr>
      <vt:lpstr>  </vt:lpstr>
      <vt:lpstr>  </vt:lpstr>
      <vt:lpstr>  </vt:lpstr>
      <vt:lpstr>  </vt:lpstr>
      <vt:lpstr>Parishes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Ashby, Jonathan</cp:lastModifiedBy>
  <cp:revision>2</cp:revision>
  <cp:lastPrinted>2015-11-23T14:00:41Z</cp:lastPrinted>
  <dcterms:created xsi:type="dcterms:W3CDTF">2018-10-05T09:14:20Z</dcterms:created>
  <dcterms:modified xsi:type="dcterms:W3CDTF">2021-03-25T09:47:32Z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0x010100E7BD6A8A66F7CB4BBA2B02F0531791BE0026A9A75CCCA16F4693F1FE45F71519DE00D2D262837B1D3141899971F7E3C2AE7B0069CAA96440CB3F4F9ECC8BCC89F11063</vt:lpwstr>
  </property>
  <property fmtid="{D5CDD505-2E9C-101B-9397-08002B2CF9AE}" pid="3" name="_dlc_policyId">
    <vt:lpwstr>0x010100E7BD6A8A66F7CB4BBA2B02F0531791BE0026A9A75CCCA16F4693F1FE45F71519DE|-58849956</vt:lpwstr>
  </property>
  <property fmtid="{D5CDD505-2E9C-101B-9397-08002B2CF9AE}" pid="4" name="ItemRetentionFormula">
    <vt:lpwstr>&lt;formula id="Microsoft.Office.RecordsManagement.PolicyFeatures.Expiration.Formula.BuiltIn"&gt;&lt;number&gt;0&lt;/number&gt;&lt;property&gt;Retention_x005f_x0020_Date&lt;/property&gt;&lt;propertyId&gt;3208b7c8-8d11-4606-b733-d646bb07a38f&lt;/propertyId&gt;&lt;period&gt;days&lt;/period&gt;&lt;/formula&gt;</vt:lpwstr>
  </property>
  <property fmtid="{D5CDD505-2E9C-101B-9397-08002B2CF9AE}" pid="5" name="AuthorityName">
    <vt:lpwstr>113;#East Hertfordshire|07580407-cb86-4f3b-afe9-6d48736cb22e</vt:lpwstr>
  </property>
  <property fmtid="{D5CDD505-2E9C-101B-9397-08002B2CF9AE}" pid="6" name="_docset_NoMedatataSyncRequired">
    <vt:lpwstr>False</vt:lpwstr>
  </property>
</Properties>
</file>